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92" r:id="rId2"/>
    <p:sldId id="390" r:id="rId3"/>
    <p:sldId id="398" r:id="rId4"/>
    <p:sldId id="393" r:id="rId5"/>
    <p:sldId id="395" r:id="rId6"/>
    <p:sldId id="397" r:id="rId7"/>
    <p:sldId id="396" r:id="rId8"/>
    <p:sldId id="394" r:id="rId9"/>
  </p:sldIdLst>
  <p:sldSz cx="9144000" cy="6858000" type="screen4x3"/>
  <p:notesSz cx="6797675" cy="9926638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026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orient="horz" pos="4110">
          <p15:clr>
            <a:srgbClr val="A4A3A4"/>
          </p15:clr>
        </p15:guide>
        <p15:guide id="6" orient="horz" pos="1592">
          <p15:clr>
            <a:srgbClr val="A4A3A4"/>
          </p15:clr>
        </p15:guide>
        <p15:guide id="7" pos="204">
          <p15:clr>
            <a:srgbClr val="A4A3A4"/>
          </p15:clr>
        </p15:guide>
        <p15:guide id="8" pos="5556">
          <p15:clr>
            <a:srgbClr val="A4A3A4"/>
          </p15:clr>
        </p15:guide>
        <p15:guide id="9" pos="1927">
          <p15:clr>
            <a:srgbClr val="A4A3A4"/>
          </p15:clr>
        </p15:guide>
        <p15:guide id="10" pos="3833">
          <p15:clr>
            <a:srgbClr val="A4A3A4"/>
          </p15:clr>
        </p15:guide>
        <p15:guide id="11" orient="horz" pos="330">
          <p15:clr>
            <a:srgbClr val="A4A3A4"/>
          </p15:clr>
        </p15:guide>
        <p15:guide id="12" orient="horz" pos="799">
          <p15:clr>
            <a:srgbClr val="A4A3A4"/>
          </p15:clr>
        </p15:guide>
        <p15:guide id="13" pos="2018">
          <p15:clr>
            <a:srgbClr val="A4A3A4"/>
          </p15:clr>
        </p15:guide>
        <p15:guide id="14" pos="3769">
          <p15:clr>
            <a:srgbClr val="A4A3A4"/>
          </p15:clr>
        </p15:guide>
        <p15:guide id="15" orient="horz" pos="38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3945">
          <p15:clr>
            <a:srgbClr val="A4A3A4"/>
          </p15:clr>
        </p15:guide>
        <p15:guide id="3" pos="1017">
          <p15:clr>
            <a:srgbClr val="A4A3A4"/>
          </p15:clr>
        </p15:guide>
        <p15:guide id="4" pos="25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223"/>
    <a:srgbClr val="AE132A"/>
    <a:srgbClr val="5F5F5F"/>
    <a:srgbClr val="EE3135"/>
    <a:srgbClr val="7F93AA"/>
    <a:srgbClr val="CCD4DD"/>
    <a:srgbClr val="7FBDB2"/>
    <a:srgbClr val="F8A762"/>
    <a:srgbClr val="CCE5E0"/>
    <a:srgbClr val="0028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86380" autoAdjust="0"/>
  </p:normalViewPr>
  <p:slideViewPr>
    <p:cSldViewPr snapToObjects="1">
      <p:cViewPr>
        <p:scale>
          <a:sx n="70" d="100"/>
          <a:sy n="70" d="100"/>
        </p:scale>
        <p:origin x="-1530" y="-72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Objects="1" showGuides="1">
      <p:cViewPr>
        <p:scale>
          <a:sx n="100" d="100"/>
          <a:sy n="100" d="100"/>
        </p:scale>
        <p:origin x="-1632" y="3072"/>
      </p:cViewPr>
      <p:guideLst>
        <p:guide orient="horz" pos="3127"/>
        <p:guide pos="3945"/>
        <p:guide pos="1017"/>
        <p:guide pos="25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2730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sz="1000" dirty="0">
              <a:solidFill>
                <a:srgbClr val="EE31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2730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4A287-DBE9-4077-8E3C-69701573037A}" type="datetime4">
              <a:rPr lang="en-GB" sz="1000" smtClean="0">
                <a:solidFill>
                  <a:srgbClr val="EE31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August 2018</a:t>
            </a:fld>
            <a:endParaRPr lang="en-GB" sz="1000" dirty="0">
              <a:solidFill>
                <a:srgbClr val="EE31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614472" y="9485454"/>
            <a:ext cx="4496600" cy="214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sz="1000" dirty="0">
              <a:solidFill>
                <a:srgbClr val="EE31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253821" y="9485454"/>
            <a:ext cx="543854" cy="214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9AAED6-8892-497D-93D7-45C16BBF4208}" type="slidenum">
              <a:rPr lang="en-GB" sz="1000" smtClean="0">
                <a:solidFill>
                  <a:srgbClr val="EE31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GB" sz="1000" dirty="0">
              <a:solidFill>
                <a:srgbClr val="EE31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8853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2730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solidFill>
                  <a:srgbClr val="EE31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2730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solidFill>
                  <a:srgbClr val="EE31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4732EC5-A57E-40B0-AEED-58A678E69823}" type="datetime4">
              <a:rPr lang="en-GB" smtClean="0"/>
              <a:pPr/>
              <a:t>28 August 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01105" y="4715153"/>
            <a:ext cx="5995466" cy="4466987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smtClean="0"/>
              <a:t>Body Copy</a:t>
            </a:r>
          </a:p>
          <a:p>
            <a:pPr lvl="1"/>
            <a:r>
              <a:rPr lang="en-US" smtClean="0"/>
              <a:t>Heading 1</a:t>
            </a:r>
          </a:p>
          <a:p>
            <a:pPr lvl="2"/>
            <a:r>
              <a:rPr lang="en-US" smtClean="0"/>
              <a:t>Bullet 1</a:t>
            </a:r>
          </a:p>
          <a:p>
            <a:pPr lvl="3"/>
            <a:r>
              <a:rPr lang="en-US" smtClean="0"/>
              <a:t>Bullet 2</a:t>
            </a:r>
          </a:p>
          <a:p>
            <a:pPr lvl="4"/>
            <a:r>
              <a:rPr lang="en-US" smtClean="0"/>
              <a:t>Number Bullet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614448" y="9428883"/>
            <a:ext cx="4567999" cy="2713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rgbClr val="EE31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262672" y="9419077"/>
            <a:ext cx="506286" cy="2811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rgbClr val="EE31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E1052C4-EA6A-454A-96A6-0B3497FBD86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77886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spcAft>
        <a:spcPts val="30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0" indent="0" algn="l" defTabSz="914400" rtl="0" eaLnBrk="1" latinLnBrk="0" hangingPunct="1">
      <a:spcBef>
        <a:spcPts val="600"/>
      </a:spcBef>
      <a:spcAft>
        <a:spcPts val="300"/>
      </a:spcAft>
      <a:defRPr sz="1000" kern="1200">
        <a:solidFill>
          <a:srgbClr val="EE3135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82563" indent="-182563" algn="l" defTabSz="914400" rtl="0" eaLnBrk="1" latinLnBrk="0" hangingPunct="1">
      <a:spcAft>
        <a:spcPts val="300"/>
      </a:spcAft>
      <a:buClr>
        <a:srgbClr val="EE3135"/>
      </a:buClr>
      <a:buFont typeface="Wingdings" panose="05000000000000000000" pitchFamily="2" charset="2"/>
      <a:buChar char="§"/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358775" indent="-176213" algn="l" defTabSz="914400" rtl="0" eaLnBrk="1" latinLnBrk="0" hangingPunct="1">
      <a:spcAft>
        <a:spcPts val="300"/>
      </a:spcAft>
      <a:buClr>
        <a:srgbClr val="EE3135"/>
      </a:buClr>
      <a:buFont typeface="Wingdings" panose="05000000000000000000" pitchFamily="2" charset="2"/>
      <a:buChar char="§"/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563" indent="-182563" algn="l" defTabSz="914400" rtl="0" eaLnBrk="1" latinLnBrk="0" hangingPunct="1">
      <a:spcAft>
        <a:spcPts val="300"/>
      </a:spcAft>
      <a:buClr>
        <a:srgbClr val="EE3135"/>
      </a:buClr>
      <a:buFont typeface="+mj-lt"/>
      <a:buAutoNum type="arabicPeriod"/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(with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47604" y="2268148"/>
            <a:ext cx="5462302" cy="193184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spcBef>
                <a:spcPts val="0"/>
              </a:spcBef>
              <a:spcAft>
                <a:spcPts val="0"/>
              </a:spcAft>
              <a:defRPr lang="en-AU" sz="1400" b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0" y="2775012"/>
            <a:ext cx="9143999" cy="4082988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 bwMode="gray">
          <a:xfrm>
            <a:off x="3347604" y="676275"/>
            <a:ext cx="5468888" cy="64807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0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 bwMode="gray">
          <a:xfrm>
            <a:off x="3347604" y="1540371"/>
            <a:ext cx="5462302" cy="648047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pic>
        <p:nvPicPr>
          <p:cNvPr id="2" name="BM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12064"/>
            <a:ext cx="2453400" cy="86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66367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(Commercial pragmati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-2644" y="4679779"/>
            <a:ext cx="2015902" cy="14760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wrap="square" lIns="144000" tIns="72000" rIns="144000" bIns="72000" rtlCol="0" anchor="ctr" anchorCtr="0">
            <a:noAutofit/>
          </a:bodyPr>
          <a:lstStyle>
            <a:lvl1pPr algn="ctr">
              <a:defRPr lang="en-US" sz="6600" b="1" i="0" smtClean="0">
                <a:solidFill>
                  <a:schemeClr val="bg1"/>
                </a:solidFill>
              </a:defRPr>
            </a:lvl1pPr>
          </a:lstStyle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en-US" dirty="0" smtClean="0"/>
              <a:t>#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13258" y="4679779"/>
            <a:ext cx="6635442" cy="14760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vert="horz" wrap="square" lIns="144000" tIns="72000" rIns="144000" bIns="72000" rtlCol="0" anchor="ctr" anchorCtr="0">
            <a:noAutofit/>
          </a:bodyPr>
          <a:lstStyle>
            <a:lvl1pPr>
              <a:defRPr lang="en-GB" sz="3200" baseline="0">
                <a:solidFill>
                  <a:schemeClr val="bg1"/>
                </a:solidFill>
              </a:defRPr>
            </a:lvl1pPr>
          </a:lstStyle>
          <a:p>
            <a:pPr marL="0" lvl="0">
              <a:lnSpc>
                <a:spcPct val="10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5109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(Culture of friendshi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S:\Document Production Unit\_DTP Folders\DG\New Branding\new brand imagery\CF_AC_ThinkstockPhotos-87453645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2644" y="-29029"/>
            <a:ext cx="9146644" cy="6887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-2644" y="4679779"/>
            <a:ext cx="2015902" cy="14760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wrap="square" lIns="144000" tIns="72000" rIns="144000" bIns="72000" rtlCol="0" anchor="ctr" anchorCtr="0">
            <a:noAutofit/>
          </a:bodyPr>
          <a:lstStyle>
            <a:lvl1pPr algn="ctr">
              <a:defRPr lang="en-US" sz="6600" b="1" i="0" smtClean="0">
                <a:solidFill>
                  <a:schemeClr val="bg1"/>
                </a:solidFill>
              </a:defRPr>
            </a:lvl1pPr>
          </a:lstStyle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en-US" smtClean="0"/>
              <a:t>#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13258" y="4679779"/>
            <a:ext cx="6635442" cy="14760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vert="horz" wrap="square" lIns="144000" tIns="72000" rIns="144000" bIns="72000" rtlCol="0" anchor="ctr" anchorCtr="0">
            <a:noAutofit/>
          </a:bodyPr>
          <a:lstStyle>
            <a:lvl1pPr>
              <a:defRPr lang="en-GB" sz="3200" baseline="0">
                <a:solidFill>
                  <a:schemeClr val="bg1"/>
                </a:solidFill>
              </a:defRPr>
            </a:lvl1pPr>
          </a:lstStyle>
          <a:p>
            <a:pPr marL="0" lvl="0">
              <a:lnSpc>
                <a:spcPct val="100000"/>
              </a:lnSpc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400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(Ahead of the curv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2257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-2644" y="4679779"/>
            <a:ext cx="2015902" cy="14760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wrap="square" lIns="144000" tIns="72000" rIns="144000" bIns="72000" rtlCol="0" anchor="ctr" anchorCtr="0">
            <a:noAutofit/>
          </a:bodyPr>
          <a:lstStyle>
            <a:lvl1pPr algn="ctr">
              <a:defRPr lang="en-US" sz="6600" b="1" i="0" smtClean="0">
                <a:solidFill>
                  <a:schemeClr val="bg1"/>
                </a:solidFill>
              </a:defRPr>
            </a:lvl1pPr>
          </a:lstStyle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en-US" smtClean="0"/>
              <a:t>#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13258" y="4679779"/>
            <a:ext cx="6635442" cy="14760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vert="horz" wrap="square" lIns="144000" tIns="72000" rIns="144000" bIns="72000" rtlCol="0" anchor="ctr" anchorCtr="0">
            <a:noAutofit/>
          </a:bodyPr>
          <a:lstStyle>
            <a:lvl1pPr>
              <a:defRPr lang="en-GB" sz="3200" baseline="0">
                <a:solidFill>
                  <a:schemeClr val="bg1"/>
                </a:solidFill>
              </a:defRPr>
            </a:lvl1pPr>
          </a:lstStyle>
          <a:p>
            <a:pPr marL="0" lvl="0">
              <a:lnSpc>
                <a:spcPct val="100000"/>
              </a:lnSpc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966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dirty="0" smtClean="0"/>
              <a:t>BM Presentation Template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11D280-0087-4025-85DC-7A4BA4039648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23850" y="620713"/>
            <a:ext cx="8496300" cy="4729161"/>
          </a:xfrm>
        </p:spPr>
        <p:txBody>
          <a:bodyPr anchor="ctr" anchorCtr="0">
            <a:normAutofit/>
          </a:bodyPr>
          <a:lstStyle>
            <a:lvl1pPr algn="ctr">
              <a:defRPr sz="10000" kern="100" cap="none" spc="100" baseline="0">
                <a:solidFill>
                  <a:schemeClr val="accent1"/>
                </a:solidFill>
              </a:defRPr>
            </a:lvl1pPr>
          </a:lstStyle>
          <a:p>
            <a:pPr lvl="0"/>
            <a:endParaRPr lang="en-GB"/>
          </a:p>
        </p:txBody>
      </p:sp>
      <p:sp>
        <p:nvSpPr>
          <p:cNvPr id="7" name="Rectangle 6"/>
          <p:cNvSpPr/>
          <p:nvPr userDrawn="1"/>
        </p:nvSpPr>
        <p:spPr bwMode="gray">
          <a:xfrm>
            <a:off x="8892480" y="6472138"/>
            <a:ext cx="249927" cy="199586"/>
          </a:xfrm>
          <a:prstGeom prst="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375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gray">
          <a:xfrm>
            <a:off x="8892480" y="6472138"/>
            <a:ext cx="249927" cy="199586"/>
          </a:xfrm>
          <a:prstGeom prst="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0" dirty="0" smtClean="0"/>
          </a:p>
        </p:txBody>
      </p:sp>
      <p:sp>
        <p:nvSpPr>
          <p:cNvPr id="11" name="BMDisclaimer"/>
          <p:cNvSpPr txBox="1"/>
          <p:nvPr userDrawn="1"/>
        </p:nvSpPr>
        <p:spPr>
          <a:xfrm>
            <a:off x="3354090" y="3649369"/>
            <a:ext cx="5462885" cy="30384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indent="0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itchFamily="34" charset="0"/>
              <a:buNone/>
              <a:defRPr sz="800">
                <a:solidFill>
                  <a:srgbClr val="5F5F5F"/>
                </a:solidFill>
              </a:defRPr>
            </a:lvl1pPr>
            <a:lvl2pPr marL="0" indent="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itchFamily="34" charset="0"/>
              <a:buNone/>
              <a:defRPr sz="800">
                <a:solidFill>
                  <a:schemeClr val="tx2"/>
                </a:solidFill>
              </a:defRPr>
            </a:lvl2pPr>
            <a:lvl3pPr marL="360000" indent="-360000">
              <a:lnSpc>
                <a:spcPct val="95000"/>
              </a:lnSpc>
              <a:spcBef>
                <a:spcPts val="3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800" baseline="0">
                <a:solidFill>
                  <a:srgbClr val="5F5F5F"/>
                </a:solidFill>
              </a:defRPr>
            </a:lvl3pPr>
            <a:lvl4pPr marL="720000" indent="-360000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§"/>
              <a:defRPr sz="800" baseline="0">
                <a:solidFill>
                  <a:srgbClr val="5F5F5F"/>
                </a:solidFill>
              </a:defRPr>
            </a:lvl4pPr>
            <a:lvl5pPr marL="0" indent="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itchFamily="34" charset="0"/>
              <a:buNone/>
              <a:defRPr sz="800" b="0" baseline="0">
                <a:solidFill>
                  <a:schemeClr val="accent6"/>
                </a:solidFill>
              </a:defRPr>
            </a:lvl5pPr>
            <a:lvl6pPr marL="381000" indent="-38100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Clr>
                <a:srgbClr val="5F5F5F"/>
              </a:buClr>
              <a:buFont typeface="+mj-lt"/>
              <a:buAutoNum type="arabicPeriod"/>
              <a:defRPr sz="2000">
                <a:solidFill>
                  <a:srgbClr val="5F5F5F"/>
                </a:solidFill>
              </a:defRPr>
            </a:lvl6pPr>
            <a:lvl7pPr marL="719138" indent="-346075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5F5F5F"/>
              </a:buClr>
              <a:buFont typeface="+mj-lt"/>
              <a:buAutoNum type="alphaLcPeriod"/>
              <a:defRPr sz="2000">
                <a:solidFill>
                  <a:srgbClr val="5F5F5F"/>
                </a:solidFill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>
              <a:lnSpc>
                <a:spcPct val="100000"/>
              </a:lnSpc>
              <a:spcAft>
                <a:spcPts val="600"/>
              </a:spcAft>
            </a:pPr>
            <a:r>
              <a:rPr lang="ru-RU" sz="800" smtClean="0">
                <a:solidFill>
                  <a:schemeClr val="tx2"/>
                </a:solidFill>
              </a:rPr>
              <a:t>“Бейкер и Макензи - Си-Ай-Эс, Лимитед” входит в состав Baker &amp; McKenzie International, организации, созданной в форме швейцарского объединения (Swiss Verein), состоящего из юридических фирм - участников объединения в разных странах мира. В соответствии с общепринятой терминологией, используемой компаниями в сфере профессиональных услуг, термин “партнер” означает лицо, имеющее статус партнера в такой юридической фирме или занимающее аналогичную должность. Термин “офис” или “представительство” означает, соответственно, офис такой юридической фирмы.
© 2018 Бейкер и Макензи – Си-Ай-Эс, Лимитед</a:t>
            </a:r>
            <a:endParaRPr lang="en-GB" sz="800" dirty="0" smtClean="0">
              <a:solidFill>
                <a:schemeClr val="tx2"/>
              </a:solidFill>
            </a:endParaRPr>
          </a:p>
        </p:txBody>
      </p:sp>
      <p:sp>
        <p:nvSpPr>
          <p:cNvPr id="3" name="BMWebAddress"/>
          <p:cNvSpPr/>
          <p:nvPr userDrawn="1"/>
        </p:nvSpPr>
        <p:spPr>
          <a:xfrm>
            <a:off x="3276600" y="4846868"/>
            <a:ext cx="163538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smtClean="0">
                <a:solidFill>
                  <a:schemeClr val="accent1"/>
                </a:solidFill>
              </a:rPr>
              <a:t>www.bakermckenzie.com</a:t>
            </a:r>
            <a:endParaRPr lang="en-GB" sz="1000" dirty="0">
              <a:solidFill>
                <a:schemeClr val="accent1"/>
              </a:solidFill>
            </a:endParaRPr>
          </a:p>
        </p:txBody>
      </p:sp>
      <p:pic>
        <p:nvPicPr>
          <p:cNvPr id="2" name="BM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12064"/>
            <a:ext cx="2453400" cy="86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002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(logo only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841375" y="4293096"/>
            <a:ext cx="7988394" cy="64807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0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41375" y="5157192"/>
            <a:ext cx="7978774" cy="648047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grpSp>
        <p:nvGrpSpPr>
          <p:cNvPr id="5" name="Group 4"/>
          <p:cNvGrpSpPr/>
          <p:nvPr userDrawn="1"/>
        </p:nvGrpSpPr>
        <p:grpSpPr bwMode="ltGray">
          <a:xfrm>
            <a:off x="7402396" y="-1"/>
            <a:ext cx="1740022" cy="1394870"/>
            <a:chOff x="8174038" y="0"/>
            <a:chExt cx="968375" cy="776288"/>
          </a:xfrm>
        </p:grpSpPr>
        <p:sp>
          <p:nvSpPr>
            <p:cNvPr id="9" name="Rectangle 5"/>
            <p:cNvSpPr>
              <a:spLocks noChangeArrowheads="1"/>
            </p:cNvSpPr>
            <p:nvPr userDrawn="1"/>
          </p:nvSpPr>
          <p:spPr bwMode="ltGray">
            <a:xfrm>
              <a:off x="8496300" y="0"/>
              <a:ext cx="646113" cy="51752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Rectangle 6"/>
            <p:cNvSpPr>
              <a:spLocks noChangeArrowheads="1"/>
            </p:cNvSpPr>
            <p:nvPr userDrawn="1"/>
          </p:nvSpPr>
          <p:spPr bwMode="ltGray">
            <a:xfrm>
              <a:off x="8174038" y="258763"/>
              <a:ext cx="644525" cy="517525"/>
            </a:xfrm>
            <a:prstGeom prst="rect">
              <a:avLst/>
            </a:prstGeom>
            <a:solidFill>
              <a:srgbClr val="7A022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Rectangle 7"/>
            <p:cNvSpPr>
              <a:spLocks noChangeArrowheads="1"/>
            </p:cNvSpPr>
            <p:nvPr userDrawn="1"/>
          </p:nvSpPr>
          <p:spPr bwMode="ltGray">
            <a:xfrm>
              <a:off x="8496300" y="258763"/>
              <a:ext cx="322263" cy="258763"/>
            </a:xfrm>
            <a:prstGeom prst="rect">
              <a:avLst/>
            </a:prstGeom>
            <a:solidFill>
              <a:srgbClr val="AE132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841375" y="5877247"/>
            <a:ext cx="7978774" cy="26519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spcBef>
                <a:spcPts val="0"/>
              </a:spcBef>
              <a:spcAft>
                <a:spcPts val="0"/>
              </a:spcAft>
              <a:defRPr lang="en-AU" sz="1400" b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endParaRPr lang="en-GB" dirty="0"/>
          </a:p>
        </p:txBody>
      </p:sp>
      <p:pic>
        <p:nvPicPr>
          <p:cNvPr id="6" name="BM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12064"/>
            <a:ext cx="2453400" cy="86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710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(with 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3203575" y="506193"/>
            <a:ext cx="5614640" cy="762220"/>
          </a:xfrm>
          <a:noFill/>
        </p:spPr>
        <p:txBody>
          <a:bodyPr>
            <a:noAutofit/>
          </a:bodyPr>
          <a:lstStyle>
            <a:lvl1pPr algn="l">
              <a:defRPr sz="4000" cap="none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Agenda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 hasCustomPrompt="1"/>
          </p:nvPr>
        </p:nvSpPr>
        <p:spPr bwMode="gray">
          <a:xfrm>
            <a:off x="3203575" y="1628775"/>
            <a:ext cx="5614640" cy="4891748"/>
          </a:xfrm>
        </p:spPr>
        <p:txBody>
          <a:bodyPr anchor="ctr" anchorCtr="0"/>
          <a:lstStyle>
            <a:lvl1pPr>
              <a:spcBef>
                <a:spcPts val="0"/>
              </a:spcBef>
              <a:spcAft>
                <a:spcPts val="600"/>
              </a:spcAft>
              <a:defRPr/>
            </a:lvl1pPr>
            <a:lvl2pPr>
              <a:spcBef>
                <a:spcPts val="600"/>
              </a:spcBef>
              <a:spcAft>
                <a:spcPts val="600"/>
              </a:spcAft>
              <a:defRPr>
                <a:solidFill>
                  <a:schemeClr val="accent1"/>
                </a:solidFill>
              </a:defRPr>
            </a:lvl2pPr>
            <a:lvl3pPr>
              <a:spcBef>
                <a:spcPts val="300"/>
              </a:spcBef>
              <a:spcAft>
                <a:spcPts val="600"/>
              </a:spcAft>
              <a:defRPr/>
            </a:lvl3pPr>
            <a:lvl4pPr>
              <a:spcBef>
                <a:spcPts val="0"/>
              </a:spcBef>
              <a:spcAft>
                <a:spcPts val="600"/>
              </a:spcAft>
              <a:buSzPct val="80000"/>
              <a:defRPr/>
            </a:lvl4pPr>
            <a:lvl5pPr>
              <a:spcBef>
                <a:spcPts val="0"/>
              </a:spcBef>
              <a:spcAft>
                <a:spcPts val="600"/>
              </a:spcAft>
              <a:defRPr>
                <a:solidFill>
                  <a:schemeClr val="tx2"/>
                </a:solidFill>
              </a:defRPr>
            </a:lvl5pPr>
            <a:lvl6pPr>
              <a:spcBef>
                <a:spcPts val="600"/>
              </a:spcBef>
              <a:defRPr/>
            </a:lvl6pPr>
            <a:lvl7pPr>
              <a:buAutoNum type="arabicPeriod"/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Body Text (Arial 20pt)</a:t>
            </a:r>
          </a:p>
          <a:p>
            <a:pPr lvl="1"/>
            <a:r>
              <a:rPr lang="en-US" dirty="0" smtClean="0"/>
              <a:t>Heading 1 (Arial 24pt)</a:t>
            </a:r>
          </a:p>
          <a:p>
            <a:pPr lvl="2"/>
            <a:r>
              <a:rPr lang="en-US" dirty="0" smtClean="0"/>
              <a:t>Bullet 1 (Arial 20pt)</a:t>
            </a:r>
          </a:p>
          <a:p>
            <a:pPr lvl="3"/>
            <a:r>
              <a:rPr lang="en-US" dirty="0" smtClean="0"/>
              <a:t>Bullet 2 (Arial </a:t>
            </a:r>
            <a:r>
              <a:rPr lang="en-US" smtClean="0"/>
              <a:t>20pt)</a:t>
            </a:r>
          </a:p>
          <a:p>
            <a:pPr lvl="4"/>
            <a:r>
              <a:rPr lang="en-US" smtClean="0"/>
              <a:t>Bullet 3 (Arial 18pt)</a:t>
            </a:r>
            <a:endParaRPr lang="en-US" dirty="0" smtClean="0"/>
          </a:p>
          <a:p>
            <a:pPr lvl="5"/>
            <a:r>
              <a:rPr lang="en-US" dirty="0" smtClean="0"/>
              <a:t>Heading 2 (Arial 20pt)</a:t>
            </a:r>
          </a:p>
          <a:p>
            <a:pPr lvl="6"/>
            <a:r>
              <a:rPr lang="en-US" dirty="0" smtClean="0"/>
              <a:t>Number Bullet (Arial 20pt)</a:t>
            </a:r>
          </a:p>
          <a:p>
            <a:pPr lvl="7"/>
            <a:r>
              <a:rPr lang="en-US" dirty="0" smtClean="0"/>
              <a:t>Alpha </a:t>
            </a:r>
            <a:r>
              <a:rPr lang="en-US" smtClean="0"/>
              <a:t>Bullet 1 (Arial 20pt)</a:t>
            </a:r>
          </a:p>
          <a:p>
            <a:pPr lvl="8"/>
            <a:r>
              <a:rPr lang="en-US" smtClean="0"/>
              <a:t>Alpha Bullet 2 (Arial 18pt)</a:t>
            </a:r>
            <a:endParaRPr lang="en-AU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2971800" cy="68580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9234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523874"/>
            <a:ext cx="8496300" cy="74488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dirty="0" smtClean="0"/>
              <a:t>BM Presentation Template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11D280-0087-4025-85DC-7A4BA4039648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323850" y="1628775"/>
            <a:ext cx="8496300" cy="4537075"/>
          </a:xfrm>
        </p:spPr>
        <p:txBody>
          <a:bodyPr/>
          <a:lstStyle>
            <a:lvl1pPr>
              <a:defRPr>
                <a:solidFill>
                  <a:srgbClr val="5F5F5F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 marL="360000" indent="-360000">
              <a:buClr>
                <a:srgbClr val="5F5F5F"/>
              </a:buClr>
              <a:buFont typeface="Wingdings" panose="05000000000000000000" pitchFamily="2" charset="2"/>
              <a:buChar char="§"/>
              <a:defRPr/>
            </a:lvl3pPr>
            <a:lvl4pPr marL="720000" indent="-360000">
              <a:buClr>
                <a:srgbClr val="5F5F5F"/>
              </a:buClr>
              <a:buFont typeface="Wingdings" panose="05000000000000000000" pitchFamily="2" charset="2"/>
              <a:buChar char="§"/>
              <a:defRPr/>
            </a:lvl4pPr>
            <a:lvl5pPr>
              <a:defRPr baseline="0"/>
            </a:lvl5pPr>
            <a:lvl7pPr>
              <a:buAutoNum type="arabicPeriod"/>
              <a:defRPr/>
            </a:lvl7pPr>
            <a:lvl8pPr>
              <a:buAutoNum type="alphaLcParenR"/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Body Text (Arial 20pt)</a:t>
            </a:r>
          </a:p>
          <a:p>
            <a:pPr lvl="1"/>
            <a:r>
              <a:rPr lang="en-US" dirty="0" smtClean="0"/>
              <a:t>Heading 1 (Arial 24pt)</a:t>
            </a:r>
          </a:p>
          <a:p>
            <a:pPr lvl="2"/>
            <a:r>
              <a:rPr lang="en-US" dirty="0" smtClean="0"/>
              <a:t>Bullet 1 (Arial 20pt)</a:t>
            </a:r>
          </a:p>
          <a:p>
            <a:pPr lvl="3"/>
            <a:r>
              <a:rPr lang="en-US" dirty="0" smtClean="0"/>
              <a:t>Bullet 2 </a:t>
            </a:r>
            <a:r>
              <a:rPr lang="en-US" smtClean="0"/>
              <a:t>(Arial </a:t>
            </a:r>
            <a:r>
              <a:rPr lang="en-US" dirty="0" smtClean="0"/>
              <a:t>20pt)</a:t>
            </a:r>
          </a:p>
          <a:p>
            <a:pPr lvl="4"/>
            <a:r>
              <a:rPr lang="en-US" smtClean="0"/>
              <a:t>Bullet 3 (Arial 18pt)</a:t>
            </a:r>
          </a:p>
          <a:p>
            <a:pPr lvl="5"/>
            <a:r>
              <a:rPr lang="en-US" smtClean="0"/>
              <a:t>Heading </a:t>
            </a:r>
            <a:r>
              <a:rPr lang="en-US" dirty="0" smtClean="0"/>
              <a:t>2 (Arial 20pt)</a:t>
            </a:r>
          </a:p>
          <a:p>
            <a:pPr lvl="6"/>
            <a:r>
              <a:rPr lang="en-US" dirty="0" smtClean="0"/>
              <a:t>Number Bullet (Arial 20pt)</a:t>
            </a:r>
          </a:p>
          <a:p>
            <a:pPr lvl="7"/>
            <a:r>
              <a:rPr lang="en-US" dirty="0" smtClean="0"/>
              <a:t>Alpha </a:t>
            </a:r>
            <a:r>
              <a:rPr lang="en-US" smtClean="0"/>
              <a:t>Bullet 1 (Arial 20pt)</a:t>
            </a:r>
          </a:p>
          <a:p>
            <a:pPr lvl="8"/>
            <a:r>
              <a:rPr lang="en-US" smtClean="0"/>
              <a:t>Alpha Bullet 2 (Arial 18pt)</a:t>
            </a:r>
            <a:endParaRPr lang="en-AU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23850" y="381000"/>
            <a:ext cx="8496300" cy="287337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Subheading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2867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two panel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523874"/>
            <a:ext cx="8496300" cy="74488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dirty="0" smtClean="0"/>
              <a:t>BM Presentation Template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11D280-0087-4025-85DC-7A4BA4039648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323850" y="1628775"/>
            <a:ext cx="4104134" cy="4537075"/>
          </a:xfrm>
        </p:spPr>
        <p:txBody>
          <a:bodyPr/>
          <a:lstStyle>
            <a:lvl1pPr>
              <a:defRPr>
                <a:solidFill>
                  <a:srgbClr val="5F5F5F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5pPr>
              <a:defRPr baseline="0"/>
            </a:lvl5pPr>
            <a:lvl7pPr marL="360000" marR="0" indent="-360000" algn="l" defTabSz="914400" rtl="0" eaLnBrk="1" fontAlgn="auto" latinLnBrk="0" hangingPunct="1">
              <a:lnSpc>
                <a:spcPct val="95000"/>
              </a:lnSpc>
              <a:spcBef>
                <a:spcPts val="300"/>
              </a:spcBef>
              <a:spcAft>
                <a:spcPts val="600"/>
              </a:spcAft>
              <a:buClr>
                <a:srgbClr val="5F5F5F"/>
              </a:buClr>
              <a:buSzTx/>
              <a:buFont typeface="+mj-lt"/>
              <a:buAutoNum type="arabicPeriod"/>
              <a:tabLst/>
              <a:defRPr/>
            </a:lvl7pPr>
            <a:lvl8pPr marL="720000" indent="-360000">
              <a:buFont typeface="+mj-lt"/>
              <a:buAutoNum type="alphaLcParenR"/>
              <a:defRPr baseline="0"/>
            </a:lvl8pPr>
          </a:lstStyle>
          <a:p>
            <a:pPr lvl="0"/>
            <a:r>
              <a:rPr lang="en-US" dirty="0" smtClean="0"/>
              <a:t>Body Text (Arial 20pt)</a:t>
            </a:r>
          </a:p>
          <a:p>
            <a:pPr lvl="1"/>
            <a:r>
              <a:rPr lang="en-US" dirty="0" smtClean="0"/>
              <a:t>Heading 1 (Arial 24pt)</a:t>
            </a:r>
          </a:p>
          <a:p>
            <a:pPr lvl="2"/>
            <a:r>
              <a:rPr lang="en-US" dirty="0" smtClean="0"/>
              <a:t>Bullet 1 (Arial 20pt)</a:t>
            </a:r>
          </a:p>
          <a:p>
            <a:pPr lvl="3"/>
            <a:r>
              <a:rPr lang="en-US" dirty="0" smtClean="0"/>
              <a:t>Bullet 2 (Arial 20pt)</a:t>
            </a:r>
          </a:p>
          <a:p>
            <a:pPr lvl="4"/>
            <a:r>
              <a:rPr lang="en-US" smtClean="0"/>
              <a:t>Bullet 3 (Arial 18pt)</a:t>
            </a:r>
          </a:p>
          <a:p>
            <a:pPr lvl="5"/>
            <a:r>
              <a:rPr lang="en-US" smtClean="0"/>
              <a:t>Heading </a:t>
            </a:r>
            <a:r>
              <a:rPr lang="en-US" dirty="0" smtClean="0"/>
              <a:t>2 (Arial 20pt)</a:t>
            </a:r>
          </a:p>
          <a:p>
            <a:pPr lvl="6"/>
            <a:r>
              <a:rPr lang="en-US" dirty="0" smtClean="0"/>
              <a:t>Number Bullet (Arial 20pt)</a:t>
            </a:r>
          </a:p>
          <a:p>
            <a:pPr lvl="7"/>
            <a:r>
              <a:rPr lang="en-US" dirty="0" smtClean="0"/>
              <a:t>Alpha </a:t>
            </a:r>
            <a:r>
              <a:rPr lang="en-US" smtClean="0"/>
              <a:t>Bullet 1 (Arial 20pt)</a:t>
            </a:r>
          </a:p>
          <a:p>
            <a:pPr lvl="8"/>
            <a:r>
              <a:rPr lang="en-US" smtClean="0"/>
              <a:t>Alpha Bullet 2 (Arial 18pt)</a:t>
            </a:r>
          </a:p>
        </p:txBody>
      </p:sp>
      <p:sp>
        <p:nvSpPr>
          <p:cNvPr id="9" name="Content Placeholder 5"/>
          <p:cNvSpPr>
            <a:spLocks noGrp="1"/>
          </p:cNvSpPr>
          <p:nvPr>
            <p:ph sz="quarter" idx="14" hasCustomPrompt="1"/>
          </p:nvPr>
        </p:nvSpPr>
        <p:spPr>
          <a:xfrm>
            <a:off x="4716016" y="1628775"/>
            <a:ext cx="4104134" cy="4537075"/>
          </a:xfrm>
        </p:spPr>
        <p:txBody>
          <a:bodyPr/>
          <a:lstStyle>
            <a:lvl1pPr>
              <a:defRPr>
                <a:solidFill>
                  <a:srgbClr val="5F5F5F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5pPr>
              <a:defRPr/>
            </a:lvl5pPr>
            <a:lvl7pPr>
              <a:buAutoNum type="arabicPeriod"/>
              <a:defRPr/>
            </a:lvl7pPr>
            <a:lvl8pPr>
              <a:buAutoNum type="alphaLcParenR"/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Body Text (Arial 20pt)</a:t>
            </a:r>
          </a:p>
          <a:p>
            <a:pPr lvl="1"/>
            <a:r>
              <a:rPr lang="en-US" dirty="0" smtClean="0"/>
              <a:t>Heading 1 (Arial 24pt)</a:t>
            </a:r>
          </a:p>
          <a:p>
            <a:pPr lvl="2"/>
            <a:r>
              <a:rPr lang="en-US" dirty="0" smtClean="0"/>
              <a:t>Bullet 1 (Arial 20pt)</a:t>
            </a:r>
          </a:p>
          <a:p>
            <a:pPr lvl="3"/>
            <a:r>
              <a:rPr lang="en-US" dirty="0" smtClean="0"/>
              <a:t>Bullet 2 (Arial 20pt)</a:t>
            </a:r>
          </a:p>
          <a:p>
            <a:pPr lvl="4"/>
            <a:r>
              <a:rPr lang="en-US" smtClean="0"/>
              <a:t>Bullet 3 (Arial 18pt)</a:t>
            </a:r>
          </a:p>
          <a:p>
            <a:pPr lvl="5"/>
            <a:r>
              <a:rPr lang="en-US" smtClean="0"/>
              <a:t>Heading </a:t>
            </a:r>
            <a:r>
              <a:rPr lang="en-US" dirty="0" smtClean="0"/>
              <a:t>2 (Arial 20pt)</a:t>
            </a:r>
          </a:p>
          <a:p>
            <a:pPr lvl="6"/>
            <a:r>
              <a:rPr lang="en-US" dirty="0" smtClean="0"/>
              <a:t>Number Bullet (Arial 20pt)</a:t>
            </a:r>
          </a:p>
          <a:p>
            <a:pPr lvl="7"/>
            <a:r>
              <a:rPr lang="en-US" dirty="0" smtClean="0"/>
              <a:t>Alpha </a:t>
            </a:r>
            <a:r>
              <a:rPr lang="en-US" smtClean="0"/>
              <a:t>Bullet 1 (Arial 20pt)</a:t>
            </a:r>
          </a:p>
          <a:p>
            <a:pPr lvl="8"/>
            <a:r>
              <a:rPr lang="en-US" smtClean="0"/>
              <a:t>Alpha Bullet 2 (Arial 18pt)</a:t>
            </a:r>
            <a:endParaRPr lang="en-AU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23850" y="381000"/>
            <a:ext cx="8496300" cy="287337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Subheading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7509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dirty="0" smtClean="0"/>
              <a:t>BM Presentation Template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11D280-0087-4025-85DC-7A4BA4039648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23850" y="381000"/>
            <a:ext cx="8496300" cy="287337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Subheading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988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96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(Blan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-2644" y="4679779"/>
            <a:ext cx="2015902" cy="14760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wrap="square" lIns="144000" tIns="72000" rIns="144000" bIns="72000" rtlCol="0" anchor="ctr" anchorCtr="0">
            <a:noAutofit/>
          </a:bodyPr>
          <a:lstStyle>
            <a:lvl1pPr algn="ctr">
              <a:defRPr lang="en-US" sz="6600" b="1" i="0" smtClean="0">
                <a:solidFill>
                  <a:schemeClr val="bg1"/>
                </a:solidFill>
              </a:defRPr>
            </a:lvl1pPr>
          </a:lstStyle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en-US" smtClean="0"/>
              <a:t>#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13258" y="4679779"/>
            <a:ext cx="6635442" cy="14760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vert="horz" wrap="square" lIns="144000" tIns="72000" rIns="144000" bIns="72000" rtlCol="0" anchor="ctr" anchorCtr="0">
            <a:noAutofit/>
          </a:bodyPr>
          <a:lstStyle>
            <a:lvl1pPr>
              <a:defRPr lang="en-GB" sz="3200" baseline="0">
                <a:solidFill>
                  <a:schemeClr val="bg1"/>
                </a:solidFill>
              </a:defRPr>
            </a:lvl1pPr>
          </a:lstStyle>
          <a:p>
            <a:pPr marL="0" lvl="0">
              <a:lnSpc>
                <a:spcPct val="100000"/>
              </a:lnSpc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787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(Passionately glob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0" y="0"/>
            <a:ext cx="9148217" cy="6858000"/>
          </a:xfrm>
          <a:prstGeom prst="rect">
            <a:avLst/>
          </a:prstGeom>
        </p:spPr>
      </p:pic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-2644" y="4679779"/>
            <a:ext cx="2015902" cy="14760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wrap="square" lIns="144000" tIns="72000" rIns="144000" bIns="72000" rtlCol="0" anchor="ctr" anchorCtr="0">
            <a:noAutofit/>
          </a:bodyPr>
          <a:lstStyle>
            <a:lvl1pPr algn="ctr">
              <a:defRPr lang="en-US" sz="6600" b="1" i="0" smtClean="0">
                <a:solidFill>
                  <a:schemeClr val="bg1"/>
                </a:solidFill>
              </a:defRPr>
            </a:lvl1pPr>
          </a:lstStyle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en-US" smtClean="0"/>
              <a:t>#</a:t>
            </a:r>
          </a:p>
        </p:txBody>
      </p:sp>
      <p:sp>
        <p:nvSpPr>
          <p:cNvPr id="10" name="Title 4"/>
          <p:cNvSpPr>
            <a:spLocks noGrp="1"/>
          </p:cNvSpPr>
          <p:nvPr>
            <p:ph type="title"/>
          </p:nvPr>
        </p:nvSpPr>
        <p:spPr bwMode="gray">
          <a:xfrm>
            <a:off x="2013258" y="4679779"/>
            <a:ext cx="6635442" cy="14760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vert="horz" wrap="square" lIns="144000" tIns="72000" rIns="144000" bIns="72000" rtlCol="0" anchor="ctr" anchorCtr="0">
            <a:noAutofit/>
          </a:bodyPr>
          <a:lstStyle>
            <a:lvl1pPr>
              <a:defRPr lang="en-GB" sz="3200" baseline="0">
                <a:solidFill>
                  <a:schemeClr val="bg1"/>
                </a:solidFill>
              </a:defRPr>
            </a:lvl1pPr>
          </a:lstStyle>
          <a:p>
            <a:pPr marL="0" lvl="0">
              <a:lnSpc>
                <a:spcPct val="100000"/>
              </a:lnSpc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221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gray">
          <a:xfrm>
            <a:off x="8892480" y="6472138"/>
            <a:ext cx="249927" cy="199586"/>
          </a:xfrm>
          <a:prstGeom prst="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0" dirty="0" smtClean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23850" y="517524"/>
            <a:ext cx="8490231" cy="751235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US" smtClean="0"/>
              <a:t>Title (Arial 30pt)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23850" y="1628775"/>
            <a:ext cx="8490231" cy="45370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Body Text (Arial 20pt)</a:t>
            </a:r>
          </a:p>
          <a:p>
            <a:pPr lvl="1"/>
            <a:r>
              <a:rPr lang="en-US" dirty="0" smtClean="0"/>
              <a:t>Heading 1 (Arial 24pt)</a:t>
            </a:r>
          </a:p>
          <a:p>
            <a:pPr lvl="2"/>
            <a:r>
              <a:rPr lang="en-US" dirty="0" smtClean="0"/>
              <a:t>Bullet 1 (Arial 20pt)</a:t>
            </a:r>
          </a:p>
          <a:p>
            <a:pPr lvl="3"/>
            <a:r>
              <a:rPr lang="en-US" dirty="0" smtClean="0"/>
              <a:t>Bullet 2 (Arial </a:t>
            </a:r>
            <a:r>
              <a:rPr lang="en-US" smtClean="0"/>
              <a:t>20pt)</a:t>
            </a:r>
          </a:p>
          <a:p>
            <a:pPr lvl="4"/>
            <a:r>
              <a:rPr lang="en-US" smtClean="0"/>
              <a:t>Bullet 3 (Arial 18pt)</a:t>
            </a:r>
          </a:p>
          <a:p>
            <a:pPr lvl="5"/>
            <a:r>
              <a:rPr lang="en-US" smtClean="0"/>
              <a:t>Heading </a:t>
            </a:r>
            <a:r>
              <a:rPr lang="en-US" dirty="0" smtClean="0"/>
              <a:t>2 (Arial 20pt)</a:t>
            </a:r>
          </a:p>
          <a:p>
            <a:pPr lvl="6"/>
            <a:r>
              <a:rPr lang="en-US" dirty="0" smtClean="0"/>
              <a:t>Number Bullet (Arial 20pt)</a:t>
            </a:r>
          </a:p>
          <a:p>
            <a:pPr lvl="7"/>
            <a:r>
              <a:rPr lang="en-US" dirty="0" smtClean="0"/>
              <a:t>Alpha </a:t>
            </a:r>
            <a:r>
              <a:rPr lang="en-US" smtClean="0"/>
              <a:t>Bullet 1 (Arial 20pt)</a:t>
            </a:r>
          </a:p>
          <a:p>
            <a:pPr lvl="8"/>
            <a:r>
              <a:rPr lang="en-US" smtClean="0"/>
              <a:t>Alpha Bullet 2 (18pt)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gray">
          <a:xfrm>
            <a:off x="3130922" y="6515916"/>
            <a:ext cx="2880000" cy="19685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AU" dirty="0" smtClean="0"/>
              <a:t>BM Presentation Template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8317032" y="6517589"/>
            <a:ext cx="497049" cy="19517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smtClean="0">
                <a:solidFill>
                  <a:schemeClr val="tx2"/>
                </a:solidFill>
              </a:defRPr>
            </a:lvl1pPr>
          </a:lstStyle>
          <a:p>
            <a:fld id="{B511D280-0087-4025-85DC-7A4BA4039648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323850" y="1412776"/>
            <a:ext cx="8496623" cy="0"/>
          </a:xfrm>
          <a:prstGeom prst="line">
            <a:avLst/>
          </a:prstGeom>
          <a:ln w="12700" cap="rnd">
            <a:solidFill>
              <a:schemeClr val="accent1"/>
            </a:solidFill>
            <a:prstDash val="solid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BMDisclaimer"/>
          <p:cNvSpPr txBox="1"/>
          <p:nvPr/>
        </p:nvSpPr>
        <p:spPr>
          <a:xfrm>
            <a:off x="328918" y="6552009"/>
            <a:ext cx="783336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800" smtClean="0">
                <a:solidFill>
                  <a:schemeClr val="tx2"/>
                </a:solidFill>
              </a:rPr>
              <a:t>© 2018 Бейкер и Макензи – Си-Ай-Эс, Лимитед</a:t>
            </a:r>
            <a:endParaRPr lang="en-AU" sz="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86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76" r:id="rId2"/>
    <p:sldLayoutId id="2147483700" r:id="rId3"/>
    <p:sldLayoutId id="2147483660" r:id="rId4"/>
    <p:sldLayoutId id="2147483680" r:id="rId5"/>
    <p:sldLayoutId id="2147483671" r:id="rId6"/>
    <p:sldLayoutId id="2147483704" r:id="rId7"/>
    <p:sldLayoutId id="2147483705" r:id="rId8"/>
    <p:sldLayoutId id="2147483674" r:id="rId9"/>
    <p:sldLayoutId id="2147483690" r:id="rId10"/>
    <p:sldLayoutId id="2147483692" r:id="rId11"/>
    <p:sldLayoutId id="2147483693" r:id="rId12"/>
    <p:sldLayoutId id="2147483677" r:id="rId13"/>
    <p:sldLayoutId id="2147483649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5000"/>
        </a:lnSpc>
        <a:spcBef>
          <a:spcPts val="0"/>
        </a:spcBef>
        <a:spcAft>
          <a:spcPts val="600"/>
        </a:spcAft>
        <a:buClr>
          <a:schemeClr val="tx1"/>
        </a:buClr>
        <a:buFont typeface="Arial" pitchFamily="34" charset="0"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5000"/>
        </a:lnSpc>
        <a:spcBef>
          <a:spcPts val="600"/>
        </a:spcBef>
        <a:spcAft>
          <a:spcPts val="600"/>
        </a:spcAft>
        <a:buClr>
          <a:schemeClr val="tx1"/>
        </a:buClr>
        <a:buFont typeface="Arial" pitchFamily="34" charset="0"/>
        <a:buNone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360000" indent="-360000" algn="l" defTabSz="914400" rtl="0" eaLnBrk="1" latinLnBrk="0" hangingPunct="1">
        <a:lnSpc>
          <a:spcPct val="95000"/>
        </a:lnSpc>
        <a:spcBef>
          <a:spcPts val="300"/>
        </a:spcBef>
        <a:spcAft>
          <a:spcPts val="600"/>
        </a:spcAft>
        <a:buClr>
          <a:schemeClr val="tx2"/>
        </a:buClr>
        <a:buSzPct val="100000"/>
        <a:buFont typeface="Wingdings" panose="05000000000000000000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720000" indent="-360000" algn="l" defTabSz="914400" rtl="0" eaLnBrk="1" latinLnBrk="0" hangingPunct="1">
        <a:lnSpc>
          <a:spcPct val="95000"/>
        </a:lnSpc>
        <a:spcBef>
          <a:spcPts val="0"/>
        </a:spcBef>
        <a:spcAft>
          <a:spcPts val="60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080000" indent="-360000" algn="l" defTabSz="914400" rtl="0" eaLnBrk="1" latinLnBrk="0" hangingPunct="1">
        <a:lnSpc>
          <a:spcPct val="95000"/>
        </a:lnSpc>
        <a:spcBef>
          <a:spcPts val="0"/>
        </a:spcBef>
        <a:spcAft>
          <a:spcPts val="60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1800" b="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95000"/>
        </a:lnSpc>
        <a:spcBef>
          <a:spcPts val="600"/>
        </a:spcBef>
        <a:spcAft>
          <a:spcPts val="600"/>
        </a:spcAft>
        <a:buClr>
          <a:srgbClr val="5F5F5F"/>
        </a:buClr>
        <a:buFont typeface="+mj-lt"/>
        <a:buNone/>
        <a:defRPr sz="2000" kern="1200">
          <a:solidFill>
            <a:schemeClr val="accent2"/>
          </a:solidFill>
          <a:latin typeface="+mn-lt"/>
          <a:ea typeface="+mn-ea"/>
          <a:cs typeface="+mn-cs"/>
        </a:defRPr>
      </a:lvl6pPr>
      <a:lvl7pPr marL="360000" indent="-360000" algn="l" defTabSz="914400" rtl="0" eaLnBrk="1" latinLnBrk="0" hangingPunct="1">
        <a:lnSpc>
          <a:spcPct val="95000"/>
        </a:lnSpc>
        <a:spcBef>
          <a:spcPts val="300"/>
        </a:spcBef>
        <a:spcAft>
          <a:spcPts val="600"/>
        </a:spcAft>
        <a:buClr>
          <a:srgbClr val="5F5F5F"/>
        </a:buClr>
        <a:buFont typeface="+mj-lt"/>
        <a:buAutoNum type="arabicPeriod"/>
        <a:defRPr sz="2000" kern="1200">
          <a:solidFill>
            <a:schemeClr val="tx2"/>
          </a:solidFill>
          <a:latin typeface="+mn-lt"/>
          <a:ea typeface="+mn-ea"/>
          <a:cs typeface="+mn-cs"/>
        </a:defRPr>
      </a:lvl7pPr>
      <a:lvl8pPr marL="720000" indent="-360000" algn="l" defTabSz="914400" rtl="0" eaLnBrk="1" latinLnBrk="0" hangingPunct="1">
        <a:lnSpc>
          <a:spcPct val="95000"/>
        </a:lnSpc>
        <a:spcBef>
          <a:spcPts val="0"/>
        </a:spcBef>
        <a:spcAft>
          <a:spcPts val="600"/>
        </a:spcAft>
        <a:buFont typeface="+mj-lt"/>
        <a:buAutoNum type="alphaLcParenR"/>
        <a:defRPr sz="2000" kern="1200">
          <a:solidFill>
            <a:schemeClr val="tx2"/>
          </a:solidFill>
          <a:latin typeface="+mn-lt"/>
          <a:ea typeface="+mn-ea"/>
          <a:cs typeface="+mn-cs"/>
        </a:defRPr>
      </a:lvl8pPr>
      <a:lvl9pPr marL="1080000" indent="-360000" algn="l" defTabSz="914400" rtl="0" eaLnBrk="1" latinLnBrk="0" hangingPunct="1">
        <a:lnSpc>
          <a:spcPct val="95000"/>
        </a:lnSpc>
        <a:spcBef>
          <a:spcPts val="0"/>
        </a:spcBef>
        <a:spcAft>
          <a:spcPts val="600"/>
        </a:spcAft>
        <a:buFont typeface="+mj-lt"/>
        <a:buAutoNum type="romanLcPeriod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Anton.Subbot@bakermckenzie.com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09" b="10309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smtClean="0"/>
              <a:t>Конференция «Новый этап антимонопольного комплаенса в России»</a:t>
            </a:r>
            <a:endParaRPr lang="ru-RU" sz="28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347604" y="1714153"/>
            <a:ext cx="5462302" cy="648047"/>
          </a:xfrm>
        </p:spPr>
        <p:txBody>
          <a:bodyPr/>
          <a:lstStyle/>
          <a:p>
            <a:r>
              <a:rPr lang="ru-RU" smtClean="0"/>
              <a:t>Роль антимонопольного комплаенса в контексте экономической концентрации</a:t>
            </a:r>
            <a:endParaRPr lang="ru-RU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347604" y="2397616"/>
            <a:ext cx="5462302" cy="19318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mtClean="0"/>
              <a:t>29 августа  2018 года, Антон Суббот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080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Антимонопольный комплаенс в сделках</a:t>
            </a:r>
            <a:endParaRPr lang="ru-R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11D280-0087-4025-85DC-7A4BA4039648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323850" y="1628775"/>
            <a:ext cx="8667750" cy="453707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mtClean="0"/>
              <a:t>Пользу антимопопольного </a:t>
            </a:r>
            <a:r>
              <a:rPr lang="ru-RU"/>
              <a:t>комплаенса обычно </a:t>
            </a:r>
            <a:r>
              <a:rPr lang="ru-RU"/>
              <a:t>обосновывают </a:t>
            </a:r>
            <a:r>
              <a:rPr lang="ru-RU" smtClean="0"/>
              <a:t>снижением финансовых потерь самой компании и ее акционеров, т.е. комплаенс направлен на собственную деятельность компании …</a:t>
            </a:r>
            <a:endParaRPr lang="ru-RU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mtClean="0"/>
              <a:t>… а как насчет экономической концентрации </a:t>
            </a:r>
            <a:r>
              <a:rPr lang="ru-RU" smtClean="0"/>
              <a:t>и совместной деятельности, когда финансовые потери могут быть связаны с деятельностью приобретаемого актива или партнера?</a:t>
            </a:r>
            <a:endParaRPr lang="ru-RU" smtClean="0"/>
          </a:p>
          <a:p>
            <a:pPr marL="702900" lvl="2" indent="-342900">
              <a:buFont typeface="Arial" panose="020B0604020202020204" pitchFamily="34" charset="0"/>
              <a:buChar char="•"/>
            </a:pPr>
            <a:endParaRPr lang="ru-RU" sz="1000" smtClean="0"/>
          </a:p>
          <a:p>
            <a:pPr marL="702900" lvl="2" indent="-342900">
              <a:buFont typeface="Arial" panose="020B0604020202020204" pitchFamily="34" charset="0"/>
              <a:buChar char="•"/>
            </a:pPr>
            <a:r>
              <a:rPr lang="ru-RU" smtClean="0">
                <a:solidFill>
                  <a:srgbClr val="FF0000"/>
                </a:solidFill>
              </a:rPr>
              <a:t>Очевидно</a:t>
            </a:r>
            <a:r>
              <a:rPr lang="ru-RU" smtClean="0">
                <a:solidFill>
                  <a:srgbClr val="FF0000"/>
                </a:solidFill>
              </a:rPr>
              <a:t>, что антимонопольный компленс в этом контексте не менее важен, поскольку его наличие или отсутствие у </a:t>
            </a:r>
            <a:r>
              <a:rPr lang="ru-RU" smtClean="0">
                <a:solidFill>
                  <a:srgbClr val="FF0000"/>
                </a:solidFill>
              </a:rPr>
              <a:t>актива или партнера напрямую </a:t>
            </a:r>
            <a:r>
              <a:rPr lang="ru-RU" smtClean="0">
                <a:solidFill>
                  <a:srgbClr val="FF0000"/>
                </a:solidFill>
              </a:rPr>
              <a:t>влияет на ценность планируемой сделки.</a:t>
            </a:r>
            <a:endParaRPr lang="ru-RU">
              <a:solidFill>
                <a:srgbClr val="FF0000"/>
              </a:solidFill>
            </a:endParaRPr>
          </a:p>
          <a:p>
            <a:pPr marL="702900" lvl="2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66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Риски покупателя</a:t>
            </a:r>
            <a:endParaRPr lang="ru-R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11D280-0087-4025-85DC-7A4BA4039648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323850" y="1628775"/>
            <a:ext cx="8667750" cy="453707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mtClean="0"/>
              <a:t>Конечно, это снижение ценности </a:t>
            </a:r>
            <a:r>
              <a:rPr lang="ru-RU" smtClean="0"/>
              <a:t>приобретенной компании из-за </a:t>
            </a:r>
            <a:r>
              <a:rPr lang="ru-RU" smtClean="0"/>
              <a:t>необходимости отвечать за ее предыдущую </a:t>
            </a:r>
            <a:r>
              <a:rPr lang="ru-RU" smtClean="0"/>
              <a:t>деятельность:</a:t>
            </a:r>
            <a:endParaRPr lang="ru-RU"/>
          </a:p>
          <a:p>
            <a:pPr marL="702900" lvl="2" indent="-342900">
              <a:buFont typeface="Arial" panose="020B0604020202020204" pitchFamily="34" charset="0"/>
              <a:buChar char="•"/>
            </a:pPr>
            <a:r>
              <a:rPr lang="ru-RU" smtClean="0"/>
              <a:t>публичные </a:t>
            </a:r>
            <a:r>
              <a:rPr lang="ru-RU" smtClean="0"/>
              <a:t>штрафы (ст. 2.10 </a:t>
            </a:r>
            <a:r>
              <a:rPr lang="ru-RU" smtClean="0"/>
              <a:t>КоАП);</a:t>
            </a:r>
            <a:endParaRPr lang="ru-RU" smtClean="0"/>
          </a:p>
          <a:p>
            <a:pPr marL="702900" lvl="2" indent="-342900">
              <a:buFont typeface="Arial" panose="020B0604020202020204" pitchFamily="34" charset="0"/>
              <a:buChar char="•"/>
            </a:pPr>
            <a:r>
              <a:rPr lang="ru-RU" smtClean="0"/>
              <a:t>частные </a:t>
            </a:r>
            <a:r>
              <a:rPr lang="ru-RU" smtClean="0"/>
              <a:t>убытки (ст. 58 ГК РФ</a:t>
            </a:r>
            <a:r>
              <a:rPr lang="ru-RU" smtClean="0"/>
              <a:t>).</a:t>
            </a:r>
            <a:endParaRPr lang="ru-RU" smtClean="0"/>
          </a:p>
          <a:p>
            <a:pPr marL="1062900" lvl="3" indent="-342900">
              <a:buFont typeface="Arial" panose="020B0604020202020204" pitchFamily="34" charset="0"/>
              <a:buChar char="•"/>
            </a:pPr>
            <a:endParaRPr lang="ru-RU" sz="1800" smtClean="0"/>
          </a:p>
          <a:p>
            <a:pPr marL="1062900" lvl="3" indent="-342900">
              <a:buFont typeface="Arial" panose="020B0604020202020204" pitchFamily="34" charset="0"/>
              <a:buChar char="•"/>
            </a:pPr>
            <a:r>
              <a:rPr lang="ru-RU" sz="1800" smtClean="0"/>
              <a:t>Правила </a:t>
            </a:r>
            <a:r>
              <a:rPr lang="ru-RU" sz="1800" smtClean="0"/>
              <a:t>распределения ответственности схожие: при слиянии на новом лице; при присоединении на том, к которому </a:t>
            </a:r>
            <a:r>
              <a:rPr lang="ru-RU" sz="1800" smtClean="0"/>
              <a:t>присоединилось</a:t>
            </a:r>
            <a:r>
              <a:rPr lang="ru-RU" sz="1800" smtClean="0"/>
              <a:t>; при выделении или разделении на том, к которому перешли соответствующие активы и т.д.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mtClean="0"/>
              <a:t>Но главное </a:t>
            </a:r>
            <a:r>
              <a:rPr lang="ru-RU" smtClean="0"/>
              <a:t>это неспособность </a:t>
            </a:r>
            <a:r>
              <a:rPr lang="ru-RU" smtClean="0"/>
              <a:t>приобретенной компании реализовать свой потенциал, если тот основан на неконкурентном </a:t>
            </a:r>
            <a:r>
              <a:rPr lang="ru-RU" smtClean="0"/>
              <a:t>поведении:</a:t>
            </a:r>
            <a:endParaRPr lang="ru-RU" smtClean="0"/>
          </a:p>
          <a:p>
            <a:pPr marL="702900" lvl="2" indent="-342900">
              <a:buFont typeface="Arial" panose="020B0604020202020204" pitchFamily="34" charset="0"/>
              <a:buChar char="•"/>
            </a:pPr>
            <a:r>
              <a:rPr lang="ru-RU" smtClean="0"/>
              <a:t>перестройка </a:t>
            </a:r>
            <a:r>
              <a:rPr lang="ru-RU" smtClean="0"/>
              <a:t>модели ведения </a:t>
            </a:r>
            <a:r>
              <a:rPr lang="ru-RU" smtClean="0"/>
              <a:t>бизнеса;</a:t>
            </a:r>
            <a:endParaRPr lang="ru-RU" smtClean="0"/>
          </a:p>
          <a:p>
            <a:pPr marL="702900" lvl="2" indent="-342900">
              <a:buFont typeface="Arial" panose="020B0604020202020204" pitchFamily="34" charset="0"/>
              <a:buChar char="•"/>
            </a:pPr>
            <a:r>
              <a:rPr lang="ru-RU" smtClean="0"/>
              <a:t>расставание </a:t>
            </a:r>
            <a:r>
              <a:rPr lang="ru-RU" smtClean="0"/>
              <a:t>с ключевыми </a:t>
            </a:r>
            <a:r>
              <a:rPr lang="ru-RU" smtClean="0"/>
              <a:t>сотрудниками.</a:t>
            </a:r>
            <a:endParaRPr lang="ru-RU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48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Причина – ассиметричность информации</a:t>
            </a:r>
            <a:endParaRPr lang="ru-R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11D280-0087-4025-85DC-7A4BA4039648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323850" y="1628775"/>
            <a:ext cx="8496300" cy="453707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mtClean="0"/>
              <a:t>Для покупателя не очевиден масштаб рисков, которые могут возникнуть в связи с предыдущей деятельностью </a:t>
            </a:r>
            <a:r>
              <a:rPr lang="ru-RU" smtClean="0"/>
              <a:t>компании:</a:t>
            </a:r>
            <a:endParaRPr lang="ru-RU" smtClean="0"/>
          </a:p>
          <a:p>
            <a:pPr marL="702900" lvl="2" indent="-342900">
              <a:buFont typeface="Arial" panose="020B0604020202020204" pitchFamily="34" charset="0"/>
              <a:buChar char="•"/>
            </a:pPr>
            <a:endParaRPr lang="ru-RU" sz="1000" smtClean="0">
              <a:solidFill>
                <a:srgbClr val="5F5F5F"/>
              </a:solidFill>
            </a:endParaRPr>
          </a:p>
          <a:p>
            <a:pPr marL="702900" lvl="2" indent="-342900">
              <a:buFont typeface="Arial" panose="020B0604020202020204" pitchFamily="34" charset="0"/>
              <a:buChar char="•"/>
            </a:pPr>
            <a:r>
              <a:rPr lang="ru-RU" smtClean="0">
                <a:solidFill>
                  <a:srgbClr val="5F5F5F"/>
                </a:solidFill>
              </a:rPr>
              <a:t>Сложность </a:t>
            </a:r>
            <a:r>
              <a:rPr lang="ru-RU" smtClean="0">
                <a:solidFill>
                  <a:srgbClr val="5F5F5F"/>
                </a:solidFill>
              </a:rPr>
              <a:t>верификации комплаентного поведения, т.к. детальные законодательные требования по учету </a:t>
            </a:r>
            <a:r>
              <a:rPr lang="ru-RU" smtClean="0">
                <a:solidFill>
                  <a:srgbClr val="5F5F5F"/>
                </a:solidFill>
              </a:rPr>
              <a:t>хоздеятельности </a:t>
            </a:r>
            <a:r>
              <a:rPr lang="ru-RU" smtClean="0">
                <a:solidFill>
                  <a:srgbClr val="5F5F5F"/>
                </a:solidFill>
              </a:rPr>
              <a:t>во многих отраслях </a:t>
            </a:r>
            <a:r>
              <a:rPr lang="ru-RU" smtClean="0">
                <a:solidFill>
                  <a:srgbClr val="5F5F5F"/>
                </a:solidFill>
              </a:rPr>
              <a:t>отсутствуют;</a:t>
            </a:r>
            <a:endParaRPr lang="ru-RU">
              <a:solidFill>
                <a:srgbClr val="5F5F5F"/>
              </a:solidFill>
            </a:endParaRPr>
          </a:p>
          <a:p>
            <a:pPr marL="702900" lvl="2" indent="-342900">
              <a:buFont typeface="Arial" panose="020B0604020202020204" pitchFamily="34" charset="0"/>
              <a:buChar char="•"/>
            </a:pPr>
            <a:endParaRPr lang="ru-RU" sz="1000" smtClean="0">
              <a:solidFill>
                <a:srgbClr val="5F5F5F"/>
              </a:solidFill>
            </a:endParaRPr>
          </a:p>
          <a:p>
            <a:pPr marL="702900" lvl="2" indent="-342900">
              <a:buFont typeface="Arial" panose="020B0604020202020204" pitchFamily="34" charset="0"/>
              <a:buChar char="•"/>
            </a:pPr>
            <a:r>
              <a:rPr lang="ru-RU" smtClean="0">
                <a:solidFill>
                  <a:srgbClr val="5F5F5F"/>
                </a:solidFill>
              </a:rPr>
              <a:t>Механизм </a:t>
            </a:r>
            <a:r>
              <a:rPr lang="ru-RU">
                <a:solidFill>
                  <a:srgbClr val="5F5F5F"/>
                </a:solidFill>
              </a:rPr>
              <a:t>компенсации покупателя </a:t>
            </a:r>
            <a:r>
              <a:rPr lang="ru-RU" smtClean="0">
                <a:solidFill>
                  <a:srgbClr val="5F5F5F"/>
                </a:solidFill>
              </a:rPr>
              <a:t>не решает всех проблем, т.к. предполагает дополнительные </a:t>
            </a:r>
            <a:r>
              <a:rPr lang="ru-RU" smtClean="0"/>
              <a:t>ресурсы (участие в расследованиях, споры между сторонами сделки и т.п</a:t>
            </a:r>
            <a:r>
              <a:rPr lang="ru-RU" smtClean="0"/>
              <a:t>.);</a:t>
            </a:r>
            <a:endParaRPr lang="ru-RU" smtClean="0"/>
          </a:p>
          <a:p>
            <a:pPr marL="702900" lvl="2" indent="-342900">
              <a:buFont typeface="Arial" panose="020B0604020202020204" pitchFamily="34" charset="0"/>
              <a:buChar char="•"/>
            </a:pPr>
            <a:endParaRPr lang="ru-RU" sz="1000" smtClean="0"/>
          </a:p>
          <a:p>
            <a:pPr marL="702900" lvl="2" indent="-342900">
              <a:buFont typeface="Arial" panose="020B0604020202020204" pitchFamily="34" charset="0"/>
              <a:buChar char="•"/>
            </a:pPr>
            <a:r>
              <a:rPr lang="ru-RU" smtClean="0"/>
              <a:t>Отсутствие </a:t>
            </a:r>
            <a:r>
              <a:rPr lang="ru-RU" smtClean="0"/>
              <a:t>расследований в отношении приобретаемой компании тоже недостаточный показатель, т.к. выявляемость многих нарушений усложнена их </a:t>
            </a:r>
            <a:r>
              <a:rPr lang="ru-RU" smtClean="0"/>
              <a:t>скрытностью.</a:t>
            </a:r>
            <a:endParaRPr lang="ru-RU" smtClean="0"/>
          </a:p>
          <a:p>
            <a:pPr marL="702900" lvl="2" indent="-342900">
              <a:buFont typeface="Arial" panose="020B0604020202020204" pitchFamily="34" charset="0"/>
              <a:buChar char="•"/>
            </a:pPr>
            <a:endParaRPr lang="ru-RU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01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Практические решения для покупателя</a:t>
            </a:r>
            <a:endParaRPr lang="ru-R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11D280-0087-4025-85DC-7A4BA4039648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323850" y="1628775"/>
            <a:ext cx="8667750" cy="453707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mtClean="0"/>
              <a:t>Проведение детальной оценки деятельности приобретаемой компании, чтобы снизить неопределенность:</a:t>
            </a:r>
          </a:p>
          <a:p>
            <a:pPr marL="702900" lvl="2" indent="-342900">
              <a:buFont typeface="Arial" panose="020B0604020202020204" pitchFamily="34" charset="0"/>
              <a:buChar char="•"/>
            </a:pPr>
            <a:endParaRPr lang="ru-RU" sz="1000" smtClean="0"/>
          </a:p>
          <a:p>
            <a:pPr marL="702900" lvl="2" indent="-342900">
              <a:buFont typeface="Arial" panose="020B0604020202020204" pitchFamily="34" charset="0"/>
              <a:buChar char="•"/>
            </a:pPr>
            <a:r>
              <a:rPr lang="ru-RU" smtClean="0"/>
              <a:t>система </a:t>
            </a:r>
            <a:r>
              <a:rPr lang="ru-RU"/>
              <a:t>антимонопольного </a:t>
            </a:r>
            <a:r>
              <a:rPr lang="ru-RU" smtClean="0"/>
              <a:t>комплаенса и ресурсов, обеспечивающих действенность этой </a:t>
            </a:r>
            <a:r>
              <a:rPr lang="ru-RU" smtClean="0"/>
              <a:t>системы;</a:t>
            </a:r>
            <a:endParaRPr lang="ru-RU" smtClean="0"/>
          </a:p>
          <a:p>
            <a:pPr marL="702900" lvl="2" indent="-342900">
              <a:buFont typeface="Arial" panose="020B0604020202020204" pitchFamily="34" charset="0"/>
              <a:buChar char="•"/>
            </a:pPr>
            <a:endParaRPr lang="ru-RU" sz="1000" smtClean="0"/>
          </a:p>
          <a:p>
            <a:pPr marL="702900" lvl="2" indent="-342900">
              <a:buFont typeface="Arial" panose="020B0604020202020204" pitchFamily="34" charset="0"/>
              <a:buChar char="•"/>
            </a:pPr>
            <a:r>
              <a:rPr lang="ru-RU" smtClean="0"/>
              <a:t>содержание </a:t>
            </a:r>
            <a:r>
              <a:rPr lang="ru-RU"/>
              <a:t>коммерческих договоров и </a:t>
            </a:r>
            <a:r>
              <a:rPr lang="ru-RU" smtClean="0"/>
              <a:t>коммерческих политик</a:t>
            </a:r>
            <a:r>
              <a:rPr lang="ru-RU"/>
              <a:t>, на основании которых осуществляется хозяйственная </a:t>
            </a:r>
            <a:r>
              <a:rPr lang="ru-RU" smtClean="0"/>
              <a:t>деятельность;</a:t>
            </a:r>
            <a:endParaRPr lang="ru-RU" smtClean="0"/>
          </a:p>
          <a:p>
            <a:pPr marL="702900" lvl="2" indent="-342900">
              <a:buFont typeface="Arial" panose="020B0604020202020204" pitchFamily="34" charset="0"/>
              <a:buChar char="•"/>
            </a:pPr>
            <a:endParaRPr lang="ru-RU" sz="1000" smtClean="0"/>
          </a:p>
          <a:p>
            <a:pPr marL="702900" lvl="2" indent="-342900">
              <a:buFont typeface="Arial" panose="020B0604020202020204" pitchFamily="34" charset="0"/>
              <a:buChar char="•"/>
            </a:pPr>
            <a:r>
              <a:rPr lang="ru-RU" smtClean="0"/>
              <a:t>анализ </a:t>
            </a:r>
            <a:r>
              <a:rPr lang="ru-RU"/>
              <a:t>фактических деловых </a:t>
            </a:r>
            <a:r>
              <a:rPr lang="ru-RU" smtClean="0"/>
              <a:t>практик, в т.ч. их соответствие с действующими договорами и </a:t>
            </a:r>
            <a:r>
              <a:rPr lang="ru-RU" smtClean="0"/>
              <a:t>политиками;</a:t>
            </a:r>
          </a:p>
          <a:p>
            <a:pPr marL="702900" lvl="2" indent="-342900">
              <a:buFont typeface="Arial" panose="020B0604020202020204" pitchFamily="34" charset="0"/>
              <a:buChar char="•"/>
            </a:pPr>
            <a:endParaRPr lang="ru-RU" sz="1000" smtClean="0"/>
          </a:p>
          <a:p>
            <a:pPr marL="1062900" lvl="3" indent="-342900">
              <a:buFont typeface="Arial" panose="020B0604020202020204" pitchFamily="34" charset="0"/>
              <a:buChar char="•"/>
            </a:pPr>
            <a:r>
              <a:rPr lang="ru-RU" smtClean="0"/>
              <a:t>например</a:t>
            </a:r>
            <a:r>
              <a:rPr lang="ru-RU" smtClean="0"/>
              <a:t>, путем </a:t>
            </a:r>
            <a:r>
              <a:rPr lang="ru-RU"/>
              <a:t>проведения </a:t>
            </a:r>
            <a:r>
              <a:rPr lang="ru-RU" smtClean="0"/>
              <a:t>интервью </a:t>
            </a:r>
            <a:r>
              <a:rPr lang="ru-RU"/>
              <a:t>с </a:t>
            </a:r>
            <a:r>
              <a:rPr lang="ru-RU" smtClean="0"/>
              <a:t>сотрудниками</a:t>
            </a:r>
            <a:r>
              <a:rPr lang="ru-RU"/>
              <a:t>, проверки их </a:t>
            </a:r>
            <a:r>
              <a:rPr lang="ru-RU" smtClean="0"/>
              <a:t>коммуникаций с контрагентами </a:t>
            </a:r>
            <a:r>
              <a:rPr lang="ru-RU"/>
              <a:t>и т.д.</a:t>
            </a:r>
            <a:endParaRPr lang="en-US"/>
          </a:p>
          <a:p>
            <a:pPr marL="702900" lvl="2" indent="-342900">
              <a:buFont typeface="Arial" panose="020B0604020202020204" pitchFamily="34" charset="0"/>
              <a:buChar char="•"/>
            </a:pPr>
            <a:endParaRPr lang="ru-RU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27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… а что же продавец?</a:t>
            </a:r>
            <a:endParaRPr lang="ru-R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11D280-0087-4025-85DC-7A4BA4039648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323850" y="1628775"/>
            <a:ext cx="8667750" cy="453707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mtClean="0"/>
              <a:t>Продавец заинтересован в получении максимальный цены за реализуемую компанию, а это требует снижения неопределенности со стороны покупателя в том, что ему придется </a:t>
            </a:r>
            <a:r>
              <a:rPr lang="ru-RU" smtClean="0"/>
              <a:t>переплатить.</a:t>
            </a:r>
            <a:endParaRPr lang="ru-RU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mtClean="0"/>
              <a:t>Продавец </a:t>
            </a:r>
            <a:r>
              <a:rPr lang="ru-RU" smtClean="0"/>
              <a:t>может эту неопределенность </a:t>
            </a:r>
            <a:r>
              <a:rPr lang="ru-RU" smtClean="0"/>
              <a:t>снизить путем </a:t>
            </a:r>
            <a:r>
              <a:rPr lang="ru-RU" smtClean="0"/>
              <a:t>внедрения действенной системы антимонопольного комплаенса, которая может быть относительно быстро и недорого верифицирована </a:t>
            </a:r>
            <a:r>
              <a:rPr lang="ru-RU" smtClean="0"/>
              <a:t>продавцом.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/>
          </a:p>
          <a:p>
            <a:pPr marL="702900" lvl="2" indent="-342900">
              <a:buFont typeface="Arial" panose="020B0604020202020204" pitchFamily="34" charset="0"/>
              <a:buChar char="•"/>
            </a:pPr>
            <a:r>
              <a:rPr lang="ru-RU" smtClean="0"/>
              <a:t>… но не все так просто, т.к. стороны сделки должны учитывать ограничения по обмену информацией при проверке приобретаемого актива.</a:t>
            </a:r>
            <a:endParaRPr lang="ru-RU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55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Ограничения по обмену информацией</a:t>
            </a:r>
            <a:endParaRPr lang="ru-R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11D280-0087-4025-85DC-7A4BA4039648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323850" y="1628775"/>
            <a:ext cx="8667750" cy="453707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mtClean="0"/>
              <a:t>Стороны сделки должны </a:t>
            </a:r>
            <a:r>
              <a:rPr lang="ru-RU" smtClean="0"/>
              <a:t>учитывать</a:t>
            </a:r>
            <a:r>
              <a:rPr lang="ru-RU"/>
              <a:t>, </a:t>
            </a:r>
            <a:r>
              <a:rPr lang="ru-RU" smtClean="0"/>
              <a:t>что:</a:t>
            </a:r>
          </a:p>
          <a:p>
            <a:pPr marL="702900" lvl="2" indent="-342900">
              <a:buFont typeface="Arial" panose="020B0604020202020204" pitchFamily="34" charset="0"/>
              <a:buChar char="•"/>
            </a:pPr>
            <a:r>
              <a:rPr lang="ru-RU" smtClean="0"/>
              <a:t>обмениваемая </a:t>
            </a:r>
            <a:r>
              <a:rPr lang="ru-RU"/>
              <a:t>информация должна быть необходима именно </a:t>
            </a:r>
            <a:r>
              <a:rPr lang="ru-RU" smtClean="0"/>
              <a:t>для </a:t>
            </a:r>
            <a:r>
              <a:rPr lang="ru-RU"/>
              <a:t>оценки стоимости и потенциала </a:t>
            </a:r>
            <a:r>
              <a:rPr lang="ru-RU" smtClean="0"/>
              <a:t>приобретаемоой компании</a:t>
            </a:r>
          </a:p>
          <a:p>
            <a:pPr marL="1062900" lvl="3" indent="-342900">
              <a:buFont typeface="Arial" panose="020B0604020202020204" pitchFamily="34" charset="0"/>
              <a:buChar char="•"/>
            </a:pPr>
            <a:endParaRPr lang="ru-RU" sz="1000" smtClean="0"/>
          </a:p>
          <a:p>
            <a:pPr marL="1062900" lvl="3" indent="-342900">
              <a:buFont typeface="Arial" panose="020B0604020202020204" pitchFamily="34" charset="0"/>
              <a:buChar char="•"/>
            </a:pPr>
            <a:r>
              <a:rPr lang="ru-RU" smtClean="0"/>
              <a:t>в </a:t>
            </a:r>
            <a:r>
              <a:rPr lang="ru-RU" smtClean="0"/>
              <a:t>сложных сделках, </a:t>
            </a:r>
            <a:r>
              <a:rPr lang="ru-RU" smtClean="0"/>
              <a:t>напр., </a:t>
            </a:r>
            <a:r>
              <a:rPr lang="ru-RU"/>
              <a:t>при горизонтальных слияниях, </a:t>
            </a:r>
            <a:r>
              <a:rPr lang="ru-RU" smtClean="0"/>
              <a:t>это сделать намного сложнее, т.к. обмениваться коммерчески </a:t>
            </a:r>
            <a:r>
              <a:rPr lang="ru-RU"/>
              <a:t>чувствительной </a:t>
            </a:r>
            <a:r>
              <a:rPr lang="ru-RU" smtClean="0"/>
              <a:t>информацией </a:t>
            </a:r>
            <a:r>
              <a:rPr lang="ru-RU" smtClean="0"/>
              <a:t>рискованно;</a:t>
            </a:r>
            <a:endParaRPr lang="ru-RU" smtClean="0"/>
          </a:p>
          <a:p>
            <a:pPr marL="1422900" lvl="4" indent="-342900">
              <a:buFont typeface="Arial" panose="020B0604020202020204" pitchFamily="34" charset="0"/>
              <a:buChar char="•"/>
            </a:pPr>
            <a:endParaRPr lang="ru-RU" sz="1000" smtClean="0"/>
          </a:p>
          <a:p>
            <a:pPr marL="1422900" lvl="4" indent="-342900">
              <a:buFont typeface="Arial" panose="020B0604020202020204" pitchFamily="34" charset="0"/>
              <a:buChar char="•"/>
            </a:pPr>
            <a:r>
              <a:rPr lang="ru-RU" smtClean="0"/>
              <a:t>обмен </a:t>
            </a:r>
            <a:r>
              <a:rPr lang="ru-RU"/>
              <a:t>информаций можно структурировать поэтапно, сообразно прогрессу переговоров между покупателем и </a:t>
            </a:r>
            <a:r>
              <a:rPr lang="ru-RU" smtClean="0"/>
              <a:t>продавцом;</a:t>
            </a:r>
            <a:endParaRPr lang="ru-RU" smtClean="0"/>
          </a:p>
          <a:p>
            <a:pPr marL="1422900" lvl="4" indent="-342900">
              <a:buFont typeface="Arial" panose="020B0604020202020204" pitchFamily="34" charset="0"/>
              <a:buChar char="•"/>
            </a:pPr>
            <a:r>
              <a:rPr lang="ru-RU" smtClean="0"/>
              <a:t>стороны могут </a:t>
            </a:r>
            <a:r>
              <a:rPr lang="ru-RU"/>
              <a:t>организовать рабочую </a:t>
            </a:r>
            <a:r>
              <a:rPr lang="ru-RU" smtClean="0"/>
              <a:t>группу из </a:t>
            </a:r>
            <a:r>
              <a:rPr lang="ru-RU"/>
              <a:t>сотрудников, не вовлеченных </a:t>
            </a:r>
            <a:r>
              <a:rPr lang="ru-RU" smtClean="0"/>
              <a:t>в </a:t>
            </a:r>
            <a:r>
              <a:rPr lang="ru-RU"/>
              <a:t>ежедневную хозяйственную </a:t>
            </a:r>
            <a:r>
              <a:rPr lang="ru-RU" smtClean="0"/>
              <a:t>деятельность;</a:t>
            </a:r>
            <a:endParaRPr lang="ru-RU" smtClean="0"/>
          </a:p>
          <a:p>
            <a:pPr marL="1062900" lvl="3" indent="-342900">
              <a:buFont typeface="Arial" panose="020B0604020202020204" pitchFamily="34" charset="0"/>
              <a:buChar char="•"/>
            </a:pPr>
            <a:endParaRPr lang="ru-RU" sz="1000" smtClean="0"/>
          </a:p>
          <a:p>
            <a:pPr marL="1062900" lvl="3" indent="-342900">
              <a:buFont typeface="Arial" panose="020B0604020202020204" pitchFamily="34" charset="0"/>
              <a:buChar char="•"/>
            </a:pPr>
            <a:r>
              <a:rPr lang="ru-RU" smtClean="0"/>
              <a:t>в </a:t>
            </a:r>
            <a:r>
              <a:rPr lang="ru-RU" smtClean="0"/>
              <a:t>любом случае, до </a:t>
            </a:r>
            <a:r>
              <a:rPr lang="ru-RU"/>
              <a:t>совершения сделки покупатель также не должен получать фактический операционный контроль над </a:t>
            </a:r>
            <a:r>
              <a:rPr lang="ru-RU" smtClean="0"/>
              <a:t>приобретаемой компанией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52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514600" y="2416525"/>
            <a:ext cx="4130526" cy="1517936"/>
            <a:chOff x="533400" y="1828800"/>
            <a:chExt cx="4130526" cy="1517936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400" y="1828800"/>
              <a:ext cx="1193292" cy="14916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1768326" y="1961741"/>
              <a:ext cx="2895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smtClean="0">
                  <a:solidFill>
                    <a:schemeClr val="tx2"/>
                  </a:solidFill>
                </a:rPr>
                <a:t>Антон Суббот</a:t>
              </a:r>
            </a:p>
            <a:p>
              <a:r>
                <a:rPr lang="ru-RU" sz="1400" b="1" smtClean="0">
                  <a:solidFill>
                    <a:schemeClr val="tx2"/>
                  </a:solidFill>
                </a:rPr>
                <a:t>Партнер</a:t>
              </a:r>
              <a:endParaRPr lang="en-US" sz="1400" b="1" smtClean="0">
                <a:solidFill>
                  <a:schemeClr val="tx2"/>
                </a:solidFill>
              </a:endParaRPr>
            </a:p>
            <a:p>
              <a:endParaRPr lang="ru-RU">
                <a:solidFill>
                  <a:schemeClr val="tx2"/>
                </a:solidFill>
              </a:endParaRPr>
            </a:p>
            <a:p>
              <a:r>
                <a:rPr lang="en-US" sz="1400" b="1" smtClean="0">
                  <a:solidFill>
                    <a:schemeClr val="tx2"/>
                  </a:solidFill>
                </a:rPr>
                <a:t>Baker McKenzie</a:t>
              </a:r>
            </a:p>
            <a:p>
              <a:r>
                <a:rPr lang="en-US" sz="1200" smtClean="0">
                  <a:solidFill>
                    <a:schemeClr val="accent2"/>
                  </a:solidFill>
                  <a:hlinkClick r:id="rId3"/>
                </a:rPr>
                <a:t>Anton.Subbot@bakermckenzie.com</a:t>
              </a:r>
              <a:endParaRPr lang="ru-RU" sz="1200" smtClean="0">
                <a:solidFill>
                  <a:schemeClr val="accent2"/>
                </a:solidFill>
              </a:endParaRPr>
            </a:p>
            <a:p>
              <a:r>
                <a:rPr lang="ru-RU" sz="1200" smtClean="0"/>
                <a:t>+</a:t>
              </a:r>
              <a:r>
                <a:rPr lang="ru-RU" sz="1200"/>
                <a:t>7 495 </a:t>
              </a:r>
              <a:r>
                <a:rPr lang="ru-RU" sz="1200" smtClean="0"/>
                <a:t>787 5564</a:t>
              </a:r>
              <a:endParaRPr lang="en-US" sz="1200" smtClean="0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1828800" y="2574607"/>
              <a:ext cx="2514600" cy="0"/>
            </a:xfrm>
            <a:prstGeom prst="line">
              <a:avLst/>
            </a:prstGeom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1178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2355c3ce-e296-4a82-a8e4-440876436ce4"/>
</p:tagLst>
</file>

<file path=ppt/theme/theme1.xml><?xml version="1.0" encoding="utf-8"?>
<a:theme xmlns:a="http://schemas.openxmlformats.org/drawingml/2006/main" name="BM Presentation Template">
  <a:themeElements>
    <a:clrScheme name="B&amp;M">
      <a:dk1>
        <a:srgbClr val="000000"/>
      </a:dk1>
      <a:lt1>
        <a:srgbClr val="FFFFFF"/>
      </a:lt1>
      <a:dk2>
        <a:srgbClr val="5F5F5F"/>
      </a:dk2>
      <a:lt2>
        <a:srgbClr val="C2C3C4"/>
      </a:lt2>
      <a:accent1>
        <a:srgbClr val="EE3135"/>
      </a:accent1>
      <a:accent2>
        <a:srgbClr val="AE132A"/>
      </a:accent2>
      <a:accent3>
        <a:srgbClr val="7A0223"/>
      </a:accent3>
      <a:accent4>
        <a:srgbClr val="002856"/>
      </a:accent4>
      <a:accent5>
        <a:srgbClr val="F58220"/>
      </a:accent5>
      <a:accent6>
        <a:srgbClr val="007B66"/>
      </a:accent6>
      <a:hlink>
        <a:srgbClr val="0000FF"/>
      </a:hlink>
      <a:folHlink>
        <a:srgbClr val="800080"/>
      </a:folHlink>
    </a:clrScheme>
    <a:fontScheme name="B&amp;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E3135"/>
        </a:solidFill>
        <a:ln w="12700">
          <a:solidFill>
            <a:srgbClr val="EE3135"/>
          </a:solidFill>
        </a:ln>
      </a:spPr>
      <a:bodyPr lIns="72000" tIns="72000" rIns="72000" bIns="72000" rtlCol="0" anchor="ctr"/>
      <a:lstStyle>
        <a:defPPr algn="ctr">
          <a:defRPr baseline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5875"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Firm Presentation (updated).pptx" id="{FE2B21A5-42C9-417D-A539-D2F28F8B6478}" vid="{9063D361-376E-4CDC-930A-01A84B3D10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539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BM Presentation Template</vt:lpstr>
      <vt:lpstr>Конференция «Новый этап антимонопольного комплаенса в России»</vt:lpstr>
      <vt:lpstr>Антимонопольный комплаенс в сделках</vt:lpstr>
      <vt:lpstr>Риски покупателя</vt:lpstr>
      <vt:lpstr>Причина – ассиметричность информации</vt:lpstr>
      <vt:lpstr>Практические решения для покупателя</vt:lpstr>
      <vt:lpstr>… а что же продавец?</vt:lpstr>
      <vt:lpstr>Ограничения по обмену информацией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Антимонопольный комплаенс в России: о главном в преддверии появления нового института</dc:title>
  <cp:lastModifiedBy>Subbot, Anton</cp:lastModifiedBy>
  <cp:revision>73</cp:revision>
  <dcterms:modified xsi:type="dcterms:W3CDTF">2018-08-28T17:25:41Z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lobalTemplate">
    <vt:bool>true</vt:bool>
  </property>
  <property fmtid="{D5CDD505-2E9C-101B-9397-08002B2CF9AE}" pid="3" name="OfficeIni">
    <vt:lpwstr>Moscow - RUSSIAN.ini</vt:lpwstr>
  </property>
  <property fmtid="{D5CDD505-2E9C-101B-9397-08002B2CF9AE}" pid="4" name="BMPresentation">
    <vt:bool>true</vt:bool>
  </property>
</Properties>
</file>