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1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2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3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4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5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6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7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18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19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0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1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2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3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24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25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26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27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theme/theme28.xml" ContentType="application/vnd.openxmlformats-officedocument.theme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29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theme/theme30.xml" ContentType="application/vnd.openxmlformats-officedocument.theme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theme/theme31.xml" ContentType="application/vnd.openxmlformats-officedocument.theme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theme/theme32.xml" ContentType="application/vnd.openxmlformats-officedocument.theme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33.xml" ContentType="application/vnd.openxmlformats-officedocument.theme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theme/theme34.xml" ContentType="application/vnd.openxmlformats-officedocument.theme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35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theme/theme36.xml" ContentType="application/vnd.openxmlformats-officedocument.theme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37.xml" ContentType="application/vnd.openxmlformats-officedocument.theme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theme/theme38.xml" ContentType="application/vnd.openxmlformats-officedocument.theme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theme/theme39.xml" ContentType="application/vnd.openxmlformats-officedocument.theme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theme/theme40.xml" ContentType="application/vnd.openxmlformats-officedocument.theme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theme/theme41.xml" ContentType="application/vnd.openxmlformats-officedocument.theme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theme/theme42.xml" ContentType="application/vnd.openxmlformats-officedocument.theme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theme/theme43.xml" ContentType="application/vnd.openxmlformats-officedocument.theme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767" r:id="rId1"/>
    <p:sldMasterId id="2147483805" r:id="rId2"/>
    <p:sldMasterId id="2147483843" r:id="rId3"/>
    <p:sldMasterId id="2147483858" r:id="rId4"/>
    <p:sldMasterId id="2147483870" r:id="rId5"/>
    <p:sldMasterId id="2147483882" r:id="rId6"/>
    <p:sldMasterId id="2147483894" r:id="rId7"/>
    <p:sldMasterId id="2147483921" r:id="rId8"/>
    <p:sldMasterId id="2147483948" r:id="rId9"/>
    <p:sldMasterId id="2147483962" r:id="rId10"/>
    <p:sldMasterId id="2147483990" r:id="rId11"/>
    <p:sldMasterId id="2147484004" r:id="rId12"/>
    <p:sldMasterId id="2147484018" r:id="rId13"/>
    <p:sldMasterId id="2147484034" r:id="rId14"/>
    <p:sldMasterId id="2147484046" r:id="rId15"/>
    <p:sldMasterId id="2147484062" r:id="rId16"/>
    <p:sldMasterId id="2147484078" r:id="rId17"/>
    <p:sldMasterId id="2147484094" r:id="rId18"/>
    <p:sldMasterId id="2147484110" r:id="rId19"/>
    <p:sldMasterId id="2147484139" r:id="rId20"/>
    <p:sldMasterId id="2147484156" r:id="rId21"/>
    <p:sldMasterId id="2147484172" r:id="rId22"/>
    <p:sldMasterId id="2147484189" r:id="rId23"/>
    <p:sldMasterId id="2147484204" r:id="rId24"/>
    <p:sldMasterId id="2147484218" r:id="rId25"/>
    <p:sldMasterId id="2147484233" r:id="rId26"/>
    <p:sldMasterId id="2147484248" r:id="rId27"/>
    <p:sldMasterId id="2147484265" r:id="rId28"/>
    <p:sldMasterId id="2147484281" r:id="rId29"/>
    <p:sldMasterId id="2147484297" r:id="rId30"/>
    <p:sldMasterId id="2147484328" r:id="rId31"/>
    <p:sldMasterId id="2147484342" r:id="rId32"/>
    <p:sldMasterId id="2147484367" r:id="rId33"/>
    <p:sldMasterId id="2147484379" r:id="rId34"/>
    <p:sldMasterId id="2147484391" r:id="rId35"/>
    <p:sldMasterId id="2147484406" r:id="rId36"/>
    <p:sldMasterId id="2147484435" r:id="rId37"/>
    <p:sldMasterId id="2147484447" r:id="rId38"/>
    <p:sldMasterId id="2147484461" r:id="rId39"/>
    <p:sldMasterId id="2147484473" r:id="rId40"/>
    <p:sldMasterId id="2147484488" r:id="rId41"/>
    <p:sldMasterId id="2147484503" r:id="rId42"/>
    <p:sldMasterId id="2147484518" r:id="rId43"/>
    <p:sldMasterId id="2147484533" r:id="rId44"/>
  </p:sldMasterIdLst>
  <p:notesMasterIdLst>
    <p:notesMasterId r:id="rId50"/>
  </p:notesMasterIdLst>
  <p:handoutMasterIdLst>
    <p:handoutMasterId r:id="rId51"/>
  </p:handoutMasterIdLst>
  <p:sldIdLst>
    <p:sldId id="2355" r:id="rId45"/>
    <p:sldId id="2379" r:id="rId46"/>
    <p:sldId id="2376" r:id="rId47"/>
    <p:sldId id="2377" r:id="rId48"/>
    <p:sldId id="2370" r:id="rId4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6228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461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688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492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1155" algn="l" defTabSz="912461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37376" algn="l" defTabSz="912461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3606" algn="l" defTabSz="912461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49838" algn="l" defTabSz="912461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9F51208-B53B-44F9-AE82-F0A066B36540}">
          <p14:sldIdLst>
            <p14:sldId id="2355"/>
            <p14:sldId id="2379"/>
            <p14:sldId id="2376"/>
            <p14:sldId id="2377"/>
            <p14:sldId id="2370"/>
          </p14:sldIdLst>
        </p14:section>
        <p14:section name="Раздел без заголовка" id="{DC9CB136-6A12-4AF5-A589-CBA7AE76BB42}">
          <p14:sldIdLst/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387">
          <p15:clr>
            <a:srgbClr val="A4A3A4"/>
          </p15:clr>
        </p15:guide>
        <p15:guide id="4" orient="horz" pos="4110">
          <p15:clr>
            <a:srgbClr val="A4A3A4"/>
          </p15:clr>
        </p15:guide>
        <p15:guide id="5" orient="horz" pos="1162">
          <p15:clr>
            <a:srgbClr val="A4A3A4"/>
          </p15:clr>
        </p15:guide>
        <p15:guide id="6" orient="horz" pos="4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rasova_NS" initials="" lastIdx="5" clrIdx="0"/>
  <p:cmAuthor id="1" name="Кокорина Татьяна Михайловна" initials="КТМ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735"/>
    <a:srgbClr val="FFDB01"/>
    <a:srgbClr val="EDE311"/>
    <a:srgbClr val="C5CDD9"/>
    <a:srgbClr val="D6C8C8"/>
    <a:srgbClr val="BFA9A9"/>
    <a:srgbClr val="4F81BD"/>
    <a:srgbClr val="0033CC"/>
    <a:srgbClr val="1F497D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3" autoAdjust="0"/>
    <p:restoredTop sz="96524" autoAdjust="0"/>
  </p:normalViewPr>
  <p:slideViewPr>
    <p:cSldViewPr>
      <p:cViewPr varScale="1">
        <p:scale>
          <a:sx n="109" d="100"/>
          <a:sy n="109" d="100"/>
        </p:scale>
        <p:origin x="1758" y="96"/>
      </p:cViewPr>
      <p:guideLst>
        <p:guide pos="2880"/>
        <p:guide orient="horz" pos="2387"/>
        <p:guide orient="horz" pos="4110"/>
        <p:guide orient="horz" pos="1162"/>
        <p:guide orient="horz" pos="4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72"/>
    </p:cViewPr>
  </p:sorterViewPr>
  <p:notesViewPr>
    <p:cSldViewPr>
      <p:cViewPr varScale="1">
        <p:scale>
          <a:sx n="79" d="100"/>
          <a:sy n="79" d="100"/>
        </p:scale>
        <p:origin x="-3936" y="-7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1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4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1"/>
            <a:ext cx="2944958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1" rIns="92703" bIns="46351" numCol="1" anchor="t" anchorCtr="0" compatLnSpc="1">
            <a:prstTxWarp prst="textNoShape">
              <a:avLst/>
            </a:prstTxWarp>
          </a:bodyPr>
          <a:lstStyle>
            <a:lvl1pPr defTabSz="927127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03" y="21"/>
            <a:ext cx="2944958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1" rIns="92703" bIns="46351" numCol="1" anchor="t" anchorCtr="0" compatLnSpc="1">
            <a:prstTxWarp prst="textNoShape">
              <a:avLst/>
            </a:prstTxWarp>
          </a:bodyPr>
          <a:lstStyle>
            <a:lvl1pPr algn="r" defTabSz="927127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9DAD67-DA0A-41E8-92FD-462214F0101C}" type="datetimeFigureOut">
              <a:rPr lang="ru-RU"/>
              <a:pPr>
                <a:defRPr/>
              </a:pPr>
              <a:t>29.08.2018</a:t>
            </a:fld>
            <a:endParaRPr lang="ru-RU" dirty="0"/>
          </a:p>
        </p:txBody>
      </p:sp>
      <p:sp>
        <p:nvSpPr>
          <p:cNvPr id="603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554"/>
            <a:ext cx="2944958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1" rIns="92703" bIns="46351" numCol="1" anchor="b" anchorCtr="0" compatLnSpc="1">
            <a:prstTxWarp prst="textNoShape">
              <a:avLst/>
            </a:prstTxWarp>
          </a:bodyPr>
          <a:lstStyle>
            <a:lvl1pPr defTabSz="927127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03" y="9428554"/>
            <a:ext cx="2944958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1" rIns="92703" bIns="46351" numCol="1" anchor="b" anchorCtr="0" compatLnSpc="1">
            <a:prstTxWarp prst="textNoShape">
              <a:avLst/>
            </a:prstTxWarp>
          </a:bodyPr>
          <a:lstStyle>
            <a:lvl1pPr algn="r" defTabSz="927127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35A449-D099-4F8F-9758-CCBF850DB4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234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1"/>
            <a:ext cx="2944958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3" tIns="46351" rIns="92703" bIns="46351" numCol="1" anchor="t" anchorCtr="0" compatLnSpc="1">
            <a:prstTxWarp prst="textNoShape">
              <a:avLst/>
            </a:prstTxWarp>
          </a:bodyPr>
          <a:lstStyle>
            <a:lvl1pPr defTabSz="927127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03" y="21"/>
            <a:ext cx="2944958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3" tIns="46351" rIns="92703" bIns="46351" numCol="1" anchor="t" anchorCtr="0" compatLnSpc="1">
            <a:prstTxWarp prst="textNoShape">
              <a:avLst/>
            </a:prstTxWarp>
          </a:bodyPr>
          <a:lstStyle>
            <a:lvl1pPr algn="r" defTabSz="927127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8" y="4715096"/>
            <a:ext cx="5438464" cy="44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3" tIns="46351" rIns="92703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54"/>
            <a:ext cx="2944958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3" tIns="46351" rIns="92703" bIns="46351" numCol="1" anchor="b" anchorCtr="0" compatLnSpc="1">
            <a:prstTxWarp prst="textNoShape">
              <a:avLst/>
            </a:prstTxWarp>
          </a:bodyPr>
          <a:lstStyle>
            <a:lvl1pPr defTabSz="927127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03" y="9428554"/>
            <a:ext cx="2944958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3" tIns="46351" rIns="92703" bIns="46351" numCol="1" anchor="b" anchorCtr="0" compatLnSpc="1">
            <a:prstTxWarp prst="textNoShape">
              <a:avLst/>
            </a:prstTxWarp>
          </a:bodyPr>
          <a:lstStyle>
            <a:lvl1pPr algn="r" defTabSz="927127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55562D-74E2-4EF1-BA21-C18D48684D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750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622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46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86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49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1155" algn="l" defTabSz="9124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376" algn="l" defTabSz="9124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606" algn="l" defTabSz="9124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838" algn="l" defTabSz="9124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0A11B-7034-4ACA-8D41-6D41859D7105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5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6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6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2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3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7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887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33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99" tIns="45647" rIns="91299" bIns="45647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0"/>
            <a:ext cx="7772400" cy="1500187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967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996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5"/>
            <a:ext cx="4041775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9" y="2174879"/>
            <a:ext cx="4041775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035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316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484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081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215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8" y="273076"/>
            <a:ext cx="3008313" cy="1162051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8" y="1435113"/>
            <a:ext cx="3008313" cy="46910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773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3200"/>
            </a:lvl1pPr>
            <a:lvl2pPr marL="456486" indent="0">
              <a:buNone/>
              <a:defRPr sz="2800"/>
            </a:lvl2pPr>
            <a:lvl3pPr marL="912974" indent="0">
              <a:buNone/>
              <a:defRPr sz="2400"/>
            </a:lvl3pPr>
            <a:lvl4pPr marL="1369459" indent="0">
              <a:buNone/>
              <a:defRPr sz="2000"/>
            </a:lvl4pPr>
            <a:lvl5pPr marL="1825946" indent="0">
              <a:buNone/>
              <a:defRPr sz="2000"/>
            </a:lvl5pPr>
            <a:lvl6pPr marL="2282438" indent="0">
              <a:buNone/>
              <a:defRPr sz="2000"/>
            </a:lvl6pPr>
            <a:lvl7pPr marL="2738917" indent="0">
              <a:buNone/>
              <a:defRPr sz="2000"/>
            </a:lvl7pPr>
            <a:lvl8pPr marL="3195403" indent="0">
              <a:buNone/>
              <a:defRPr sz="2000"/>
            </a:lvl8pPr>
            <a:lvl9pPr marL="365189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2"/>
            <a:ext cx="5486400" cy="8048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2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868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656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913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  <a:prstGeom prst="rect">
            <a:avLst/>
          </a:prstGeom>
        </p:spPr>
        <p:txBody>
          <a:bodyPr lIns="91249" tIns="45620" rIns="91249" bIns="456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49" tIns="45620" rIns="91249" bIns="456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lIns="91249" tIns="45620" rIns="91249" bIns="45620"/>
          <a:lstStyle/>
          <a:p>
            <a:pPr defTabSz="912461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461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lIns="91249" tIns="45620" rIns="91249" bIns="45620"/>
          <a:lstStyle/>
          <a:p>
            <a:pPr defTabSz="912461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94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49" tIns="45620" rIns="91249" bIns="456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91249" tIns="45620" rIns="91249" bIns="456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lIns="91249" tIns="45620" rIns="91249" bIns="45620"/>
          <a:lstStyle/>
          <a:p>
            <a:pPr defTabSz="912461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461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lIns="91249" tIns="45620" rIns="91249" bIns="45620"/>
          <a:lstStyle/>
          <a:p>
            <a:pPr defTabSz="912461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661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49" tIns="45620" rIns="91249" bIns="45620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  <a:prstGeom prst="rect">
            <a:avLst/>
          </a:prstGeom>
        </p:spPr>
        <p:txBody>
          <a:bodyPr lIns="91249" tIns="45620" rIns="91249" bIns="4562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2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4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6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3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8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lIns="91249" tIns="45620" rIns="91249" bIns="45620"/>
          <a:lstStyle/>
          <a:p>
            <a:pPr defTabSz="912461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461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lIns="91249" tIns="45620" rIns="91249" bIns="45620"/>
          <a:lstStyle/>
          <a:p>
            <a:pPr defTabSz="912461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181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49" tIns="45620" rIns="91249" bIns="456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lIns="91249" tIns="45620" rIns="91249" bIns="456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lIns="91249" tIns="45620" rIns="91249" bIns="456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lIns="91249" tIns="45620" rIns="91249" bIns="45620"/>
          <a:lstStyle/>
          <a:p>
            <a:pPr defTabSz="912461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461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lIns="91249" tIns="45620" rIns="91249" bIns="45620"/>
          <a:lstStyle/>
          <a:p>
            <a:pPr defTabSz="912461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668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49" tIns="45620" rIns="91249" bIns="4562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  <a:prstGeom prst="rect">
            <a:avLst/>
          </a:prstGeom>
        </p:spPr>
        <p:txBody>
          <a:bodyPr lIns="91249" tIns="45620" rIns="91249" bIns="45620" anchor="b"/>
          <a:lstStyle>
            <a:lvl1pPr marL="0" indent="0">
              <a:buNone/>
              <a:defRPr sz="2400" b="1"/>
            </a:lvl1pPr>
            <a:lvl2pPr marL="456228" indent="0">
              <a:buNone/>
              <a:defRPr sz="2000" b="1"/>
            </a:lvl2pPr>
            <a:lvl3pPr marL="912461" indent="0">
              <a:buNone/>
              <a:defRPr sz="1800" b="1"/>
            </a:lvl3pPr>
            <a:lvl4pPr marL="1368688" indent="0">
              <a:buNone/>
              <a:defRPr sz="1600" b="1"/>
            </a:lvl4pPr>
            <a:lvl5pPr marL="1824920" indent="0">
              <a:buNone/>
              <a:defRPr sz="1600" b="1"/>
            </a:lvl5pPr>
            <a:lvl6pPr marL="2281155" indent="0">
              <a:buNone/>
              <a:defRPr sz="1600" b="1"/>
            </a:lvl6pPr>
            <a:lvl7pPr marL="2737376" indent="0">
              <a:buNone/>
              <a:defRPr sz="1600" b="1"/>
            </a:lvl7pPr>
            <a:lvl8pPr marL="3193606" indent="0">
              <a:buNone/>
              <a:defRPr sz="1600" b="1"/>
            </a:lvl8pPr>
            <a:lvl9pPr marL="364983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49" tIns="45620" rIns="91249" bIns="456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0" y="1535117"/>
            <a:ext cx="4041775" cy="639762"/>
          </a:xfrm>
          <a:prstGeom prst="rect">
            <a:avLst/>
          </a:prstGeom>
        </p:spPr>
        <p:txBody>
          <a:bodyPr lIns="91249" tIns="45620" rIns="91249" bIns="45620" anchor="b"/>
          <a:lstStyle>
            <a:lvl1pPr marL="0" indent="0">
              <a:buNone/>
              <a:defRPr sz="2400" b="1"/>
            </a:lvl1pPr>
            <a:lvl2pPr marL="456228" indent="0">
              <a:buNone/>
              <a:defRPr sz="2000" b="1"/>
            </a:lvl2pPr>
            <a:lvl3pPr marL="912461" indent="0">
              <a:buNone/>
              <a:defRPr sz="1800" b="1"/>
            </a:lvl3pPr>
            <a:lvl4pPr marL="1368688" indent="0">
              <a:buNone/>
              <a:defRPr sz="1600" b="1"/>
            </a:lvl4pPr>
            <a:lvl5pPr marL="1824920" indent="0">
              <a:buNone/>
              <a:defRPr sz="1600" b="1"/>
            </a:lvl5pPr>
            <a:lvl6pPr marL="2281155" indent="0">
              <a:buNone/>
              <a:defRPr sz="1600" b="1"/>
            </a:lvl6pPr>
            <a:lvl7pPr marL="2737376" indent="0">
              <a:buNone/>
              <a:defRPr sz="1600" b="1"/>
            </a:lvl7pPr>
            <a:lvl8pPr marL="3193606" indent="0">
              <a:buNone/>
              <a:defRPr sz="1600" b="1"/>
            </a:lvl8pPr>
            <a:lvl9pPr marL="364983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0" y="2174879"/>
            <a:ext cx="4041775" cy="3951288"/>
          </a:xfrm>
          <a:prstGeom prst="rect">
            <a:avLst/>
          </a:prstGeom>
        </p:spPr>
        <p:txBody>
          <a:bodyPr lIns="91249" tIns="45620" rIns="91249" bIns="456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lIns="91249" tIns="45620" rIns="91249" bIns="45620"/>
          <a:lstStyle/>
          <a:p>
            <a:pPr defTabSz="912461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461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lIns="91249" tIns="45620" rIns="91249" bIns="45620"/>
          <a:lstStyle/>
          <a:p>
            <a:pPr defTabSz="912461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973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49" tIns="45620" rIns="91249" bIns="456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lIns="91249" tIns="45620" rIns="91249" bIns="45620"/>
          <a:lstStyle/>
          <a:p>
            <a:pPr defTabSz="912461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461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lIns="91249" tIns="45620" rIns="91249" bIns="45620"/>
          <a:lstStyle/>
          <a:p>
            <a:pPr defTabSz="912461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639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lIns="91249" tIns="45620" rIns="91249" bIns="45620"/>
          <a:lstStyle/>
          <a:p>
            <a:pPr defTabSz="912461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461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lIns="91249" tIns="45620" rIns="91249" bIns="45620"/>
          <a:lstStyle/>
          <a:p>
            <a:pPr defTabSz="912461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416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1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435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567937" y="332690"/>
            <a:ext cx="576064" cy="365125"/>
          </a:xfrm>
        </p:spPr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111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73050"/>
            <a:ext cx="3008313" cy="1162050"/>
          </a:xfrm>
          <a:prstGeom prst="rect">
            <a:avLst/>
          </a:prstGeom>
        </p:spPr>
        <p:txBody>
          <a:bodyPr lIns="91249" tIns="45620" rIns="91249" bIns="45620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49" tIns="45620" rIns="91249" bIns="456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435113"/>
            <a:ext cx="3008313" cy="4691063"/>
          </a:xfrm>
          <a:prstGeom prst="rect">
            <a:avLst/>
          </a:prstGeom>
        </p:spPr>
        <p:txBody>
          <a:bodyPr lIns="91249" tIns="45620" rIns="91249" bIns="45620"/>
          <a:lstStyle>
            <a:lvl1pPr marL="0" indent="0">
              <a:buNone/>
              <a:defRPr sz="1400"/>
            </a:lvl1pPr>
            <a:lvl2pPr marL="456228" indent="0">
              <a:buNone/>
              <a:defRPr sz="1200"/>
            </a:lvl2pPr>
            <a:lvl3pPr marL="912461" indent="0">
              <a:buNone/>
              <a:defRPr sz="1000"/>
            </a:lvl3pPr>
            <a:lvl4pPr marL="1368688" indent="0">
              <a:buNone/>
              <a:defRPr sz="900"/>
            </a:lvl4pPr>
            <a:lvl5pPr marL="1824920" indent="0">
              <a:buNone/>
              <a:defRPr sz="900"/>
            </a:lvl5pPr>
            <a:lvl6pPr marL="2281155" indent="0">
              <a:buNone/>
              <a:defRPr sz="900"/>
            </a:lvl6pPr>
            <a:lvl7pPr marL="2737376" indent="0">
              <a:buNone/>
              <a:defRPr sz="900"/>
            </a:lvl7pPr>
            <a:lvl8pPr marL="3193606" indent="0">
              <a:buNone/>
              <a:defRPr sz="900"/>
            </a:lvl8pPr>
            <a:lvl9pPr marL="364983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lIns="91249" tIns="45620" rIns="91249" bIns="45620"/>
          <a:lstStyle/>
          <a:p>
            <a:pPr defTabSz="912461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461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lIns="91249" tIns="45620" rIns="91249" bIns="45620"/>
          <a:lstStyle/>
          <a:p>
            <a:pPr defTabSz="912461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272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  <a:prstGeom prst="rect">
            <a:avLst/>
          </a:prstGeom>
        </p:spPr>
        <p:txBody>
          <a:bodyPr lIns="91249" tIns="45620" rIns="91249" bIns="45620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49" tIns="45620" rIns="91249" bIns="45620"/>
          <a:lstStyle>
            <a:lvl1pPr marL="0" indent="0">
              <a:buNone/>
              <a:defRPr sz="3200"/>
            </a:lvl1pPr>
            <a:lvl2pPr marL="456228" indent="0">
              <a:buNone/>
              <a:defRPr sz="2800"/>
            </a:lvl2pPr>
            <a:lvl3pPr marL="912461" indent="0">
              <a:buNone/>
              <a:defRPr sz="2400"/>
            </a:lvl3pPr>
            <a:lvl4pPr marL="1368688" indent="0">
              <a:buNone/>
              <a:defRPr sz="2000"/>
            </a:lvl4pPr>
            <a:lvl5pPr marL="1824920" indent="0">
              <a:buNone/>
              <a:defRPr sz="2000"/>
            </a:lvl5pPr>
            <a:lvl6pPr marL="2281155" indent="0">
              <a:buNone/>
              <a:defRPr sz="2000"/>
            </a:lvl6pPr>
            <a:lvl7pPr marL="2737376" indent="0">
              <a:buNone/>
              <a:defRPr sz="2000"/>
            </a:lvl7pPr>
            <a:lvl8pPr marL="3193606" indent="0">
              <a:buNone/>
              <a:defRPr sz="2000"/>
            </a:lvl8pPr>
            <a:lvl9pPr marL="3649838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  <a:prstGeom prst="rect">
            <a:avLst/>
          </a:prstGeom>
        </p:spPr>
        <p:txBody>
          <a:bodyPr lIns="91249" tIns="45620" rIns="91249" bIns="45620"/>
          <a:lstStyle>
            <a:lvl1pPr marL="0" indent="0">
              <a:buNone/>
              <a:defRPr sz="1400"/>
            </a:lvl1pPr>
            <a:lvl2pPr marL="456228" indent="0">
              <a:buNone/>
              <a:defRPr sz="1200"/>
            </a:lvl2pPr>
            <a:lvl3pPr marL="912461" indent="0">
              <a:buNone/>
              <a:defRPr sz="1000"/>
            </a:lvl3pPr>
            <a:lvl4pPr marL="1368688" indent="0">
              <a:buNone/>
              <a:defRPr sz="900"/>
            </a:lvl4pPr>
            <a:lvl5pPr marL="1824920" indent="0">
              <a:buNone/>
              <a:defRPr sz="900"/>
            </a:lvl5pPr>
            <a:lvl6pPr marL="2281155" indent="0">
              <a:buNone/>
              <a:defRPr sz="900"/>
            </a:lvl6pPr>
            <a:lvl7pPr marL="2737376" indent="0">
              <a:buNone/>
              <a:defRPr sz="900"/>
            </a:lvl7pPr>
            <a:lvl8pPr marL="3193606" indent="0">
              <a:buNone/>
              <a:defRPr sz="900"/>
            </a:lvl8pPr>
            <a:lvl9pPr marL="364983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lIns="91249" tIns="45620" rIns="91249" bIns="45620"/>
          <a:lstStyle/>
          <a:p>
            <a:pPr defTabSz="912461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461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lIns="91249" tIns="45620" rIns="91249" bIns="45620"/>
          <a:lstStyle/>
          <a:p>
            <a:pPr defTabSz="912461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068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49" tIns="45620" rIns="91249" bIns="456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 lIns="91249" tIns="45620" rIns="91249" bIns="456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lIns="91249" tIns="45620" rIns="91249" bIns="45620"/>
          <a:lstStyle/>
          <a:p>
            <a:pPr defTabSz="912461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461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lIns="91249" tIns="45620" rIns="91249" bIns="45620"/>
          <a:lstStyle/>
          <a:p>
            <a:pPr defTabSz="912461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339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73"/>
            <a:ext cx="2057400" cy="5851525"/>
          </a:xfrm>
          <a:prstGeom prst="rect">
            <a:avLst/>
          </a:prstGeom>
        </p:spPr>
        <p:txBody>
          <a:bodyPr vert="eaVert" lIns="91249" tIns="45620" rIns="91249" bIns="456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  <a:prstGeom prst="rect">
            <a:avLst/>
          </a:prstGeom>
        </p:spPr>
        <p:txBody>
          <a:bodyPr vert="eaVert" lIns="91249" tIns="45620" rIns="91249" bIns="456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lIns="91249" tIns="45620" rIns="91249" bIns="45620"/>
          <a:lstStyle/>
          <a:p>
            <a:pPr defTabSz="912461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461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lIns="91249" tIns="45620" rIns="91249" bIns="45620"/>
          <a:lstStyle/>
          <a:p>
            <a:pPr defTabSz="912461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792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0838" tIns="45409" rIns="90838" bIns="45409" anchor="ctr"/>
          <a:lstStyle>
            <a:lvl1pPr algn="l">
              <a:defRPr/>
            </a:lvl1pPr>
          </a:lstStyle>
          <a:p>
            <a:pPr defTabSz="908305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507"/>
            <a:ext cx="439048" cy="36462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93254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144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189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99" tIns="45647" rIns="91299" bIns="45647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0"/>
            <a:ext cx="7772400" cy="1500187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791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88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030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5"/>
            <a:ext cx="4041775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9" y="2174879"/>
            <a:ext cx="4041775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240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036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6100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5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729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8" y="273076"/>
            <a:ext cx="3008313" cy="1162051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8" y="1435113"/>
            <a:ext cx="3008313" cy="46910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072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3200"/>
            </a:lvl1pPr>
            <a:lvl2pPr marL="456486" indent="0">
              <a:buNone/>
              <a:defRPr sz="2800"/>
            </a:lvl2pPr>
            <a:lvl3pPr marL="912974" indent="0">
              <a:buNone/>
              <a:defRPr sz="2400"/>
            </a:lvl3pPr>
            <a:lvl4pPr marL="1369459" indent="0">
              <a:buNone/>
              <a:defRPr sz="2000"/>
            </a:lvl4pPr>
            <a:lvl5pPr marL="1825946" indent="0">
              <a:buNone/>
              <a:defRPr sz="2000"/>
            </a:lvl5pPr>
            <a:lvl6pPr marL="2282438" indent="0">
              <a:buNone/>
              <a:defRPr sz="2000"/>
            </a:lvl6pPr>
            <a:lvl7pPr marL="2738917" indent="0">
              <a:buNone/>
              <a:defRPr sz="2000"/>
            </a:lvl7pPr>
            <a:lvl8pPr marL="3195403" indent="0">
              <a:buNone/>
              <a:defRPr sz="2000"/>
            </a:lvl8pPr>
            <a:lvl9pPr marL="365189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2"/>
            <a:ext cx="5486400" cy="8048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449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86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196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17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024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793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99" tIns="45647" rIns="91299" bIns="45647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0"/>
            <a:ext cx="7772400" cy="1500187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338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943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5"/>
            <a:ext cx="4041775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9" y="2174879"/>
            <a:ext cx="4041775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128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787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4183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6434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972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8" y="273076"/>
            <a:ext cx="3008313" cy="1162051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8" y="1435113"/>
            <a:ext cx="3008313" cy="46910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2619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3200"/>
            </a:lvl1pPr>
            <a:lvl2pPr marL="456486" indent="0">
              <a:buNone/>
              <a:defRPr sz="2800"/>
            </a:lvl2pPr>
            <a:lvl3pPr marL="912974" indent="0">
              <a:buNone/>
              <a:defRPr sz="2400"/>
            </a:lvl3pPr>
            <a:lvl4pPr marL="1369459" indent="0">
              <a:buNone/>
              <a:defRPr sz="2000"/>
            </a:lvl4pPr>
            <a:lvl5pPr marL="1825946" indent="0">
              <a:buNone/>
              <a:defRPr sz="2000"/>
            </a:lvl5pPr>
            <a:lvl6pPr marL="2282438" indent="0">
              <a:buNone/>
              <a:defRPr sz="2000"/>
            </a:lvl6pPr>
            <a:lvl7pPr marL="2738917" indent="0">
              <a:buNone/>
              <a:defRPr sz="2000"/>
            </a:lvl7pPr>
            <a:lvl8pPr marL="3195403" indent="0">
              <a:buNone/>
              <a:defRPr sz="2000"/>
            </a:lvl8pPr>
            <a:lvl9pPr marL="365189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2"/>
            <a:ext cx="5486400" cy="8048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27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8419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343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825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898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lIns="91288" tIns="45641" rIns="91288" bIns="456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278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88" tIns="45641" rIns="91288" bIns="45641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  <a:prstGeom prst="rect">
            <a:avLst/>
          </a:prstGeom>
        </p:spPr>
        <p:txBody>
          <a:bodyPr lIns="91288" tIns="45641" rIns="91288" bIns="4564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2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5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397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2504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  <a:prstGeom prst="rect">
            <a:avLst/>
          </a:prstGeom>
        </p:spPr>
        <p:txBody>
          <a:bodyPr lIns="91288" tIns="45641" rIns="91288" bIns="45641" anchor="b"/>
          <a:lstStyle>
            <a:lvl1pPr marL="0" indent="0">
              <a:buNone/>
              <a:defRPr sz="2400" b="1"/>
            </a:lvl1pPr>
            <a:lvl2pPr marL="456429" indent="0">
              <a:buNone/>
              <a:defRPr sz="2000" b="1"/>
            </a:lvl2pPr>
            <a:lvl3pPr marL="912865" indent="0">
              <a:buNone/>
              <a:defRPr sz="1800" b="1"/>
            </a:lvl3pPr>
            <a:lvl4pPr marL="1369294" indent="0">
              <a:buNone/>
              <a:defRPr sz="1600" b="1"/>
            </a:lvl4pPr>
            <a:lvl5pPr marL="1825727" indent="0">
              <a:buNone/>
              <a:defRPr sz="1600" b="1"/>
            </a:lvl5pPr>
            <a:lvl6pPr marL="2282160" indent="0">
              <a:buNone/>
              <a:defRPr sz="1600" b="1"/>
            </a:lvl6pPr>
            <a:lvl7pPr marL="2738589" indent="0">
              <a:buNone/>
              <a:defRPr sz="1600" b="1"/>
            </a:lvl7pPr>
            <a:lvl8pPr marL="3195019" indent="0">
              <a:buNone/>
              <a:defRPr sz="1600" b="1"/>
            </a:lvl8pPr>
            <a:lvl9pPr marL="365145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7"/>
            <a:ext cx="4041775" cy="639762"/>
          </a:xfrm>
          <a:prstGeom prst="rect">
            <a:avLst/>
          </a:prstGeom>
        </p:spPr>
        <p:txBody>
          <a:bodyPr lIns="91288" tIns="45641" rIns="91288" bIns="45641" anchor="b"/>
          <a:lstStyle>
            <a:lvl1pPr marL="0" indent="0">
              <a:buNone/>
              <a:defRPr sz="2400" b="1"/>
            </a:lvl1pPr>
            <a:lvl2pPr marL="456429" indent="0">
              <a:buNone/>
              <a:defRPr sz="2000" b="1"/>
            </a:lvl2pPr>
            <a:lvl3pPr marL="912865" indent="0">
              <a:buNone/>
              <a:defRPr sz="1800" b="1"/>
            </a:lvl3pPr>
            <a:lvl4pPr marL="1369294" indent="0">
              <a:buNone/>
              <a:defRPr sz="1600" b="1"/>
            </a:lvl4pPr>
            <a:lvl5pPr marL="1825727" indent="0">
              <a:buNone/>
              <a:defRPr sz="1600" b="1"/>
            </a:lvl5pPr>
            <a:lvl6pPr marL="2282160" indent="0">
              <a:buNone/>
              <a:defRPr sz="1600" b="1"/>
            </a:lvl6pPr>
            <a:lvl7pPr marL="2738589" indent="0">
              <a:buNone/>
              <a:defRPr sz="1600" b="1"/>
            </a:lvl7pPr>
            <a:lvl8pPr marL="3195019" indent="0">
              <a:buNone/>
              <a:defRPr sz="1600" b="1"/>
            </a:lvl8pPr>
            <a:lvl9pPr marL="365145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2" y="2174879"/>
            <a:ext cx="4041775" cy="3951288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3258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1421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713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30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9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1246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2615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7" y="273050"/>
            <a:ext cx="3008313" cy="1162050"/>
          </a:xfrm>
          <a:prstGeom prst="rect">
            <a:avLst/>
          </a:prstGeom>
        </p:spPr>
        <p:txBody>
          <a:bodyPr lIns="91288" tIns="45641" rIns="91288" bIns="45641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7" y="1435113"/>
            <a:ext cx="3008313" cy="4691063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>
              <a:buNone/>
              <a:defRPr sz="1400"/>
            </a:lvl1pPr>
            <a:lvl2pPr marL="456429" indent="0">
              <a:buNone/>
              <a:defRPr sz="1200"/>
            </a:lvl2pPr>
            <a:lvl3pPr marL="912865" indent="0">
              <a:buNone/>
              <a:defRPr sz="1000"/>
            </a:lvl3pPr>
            <a:lvl4pPr marL="1369294" indent="0">
              <a:buNone/>
              <a:defRPr sz="900"/>
            </a:lvl4pPr>
            <a:lvl5pPr marL="1825727" indent="0">
              <a:buNone/>
              <a:defRPr sz="900"/>
            </a:lvl5pPr>
            <a:lvl6pPr marL="2282160" indent="0">
              <a:buNone/>
              <a:defRPr sz="900"/>
            </a:lvl6pPr>
            <a:lvl7pPr marL="2738589" indent="0">
              <a:buNone/>
              <a:defRPr sz="900"/>
            </a:lvl7pPr>
            <a:lvl8pPr marL="3195019" indent="0">
              <a:buNone/>
              <a:defRPr sz="900"/>
            </a:lvl8pPr>
            <a:lvl9pPr marL="36514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325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  <a:prstGeom prst="rect">
            <a:avLst/>
          </a:prstGeom>
        </p:spPr>
        <p:txBody>
          <a:bodyPr lIns="91288" tIns="45641" rIns="91288" bIns="45641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>
              <a:buNone/>
              <a:defRPr sz="3200"/>
            </a:lvl1pPr>
            <a:lvl2pPr marL="456429" indent="0">
              <a:buNone/>
              <a:defRPr sz="2800"/>
            </a:lvl2pPr>
            <a:lvl3pPr marL="912865" indent="0">
              <a:buNone/>
              <a:defRPr sz="2400"/>
            </a:lvl3pPr>
            <a:lvl4pPr marL="1369294" indent="0">
              <a:buNone/>
              <a:defRPr sz="2000"/>
            </a:lvl4pPr>
            <a:lvl5pPr marL="1825727" indent="0">
              <a:buNone/>
              <a:defRPr sz="2000"/>
            </a:lvl5pPr>
            <a:lvl6pPr marL="2282160" indent="0">
              <a:buNone/>
              <a:defRPr sz="2000"/>
            </a:lvl6pPr>
            <a:lvl7pPr marL="2738589" indent="0">
              <a:buNone/>
              <a:defRPr sz="2000"/>
            </a:lvl7pPr>
            <a:lvl8pPr marL="3195019" indent="0">
              <a:buNone/>
              <a:defRPr sz="2000"/>
            </a:lvl8pPr>
            <a:lvl9pPr marL="3651453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>
              <a:buNone/>
              <a:defRPr sz="1400"/>
            </a:lvl1pPr>
            <a:lvl2pPr marL="456429" indent="0">
              <a:buNone/>
              <a:defRPr sz="1200"/>
            </a:lvl2pPr>
            <a:lvl3pPr marL="912865" indent="0">
              <a:buNone/>
              <a:defRPr sz="1000"/>
            </a:lvl3pPr>
            <a:lvl4pPr marL="1369294" indent="0">
              <a:buNone/>
              <a:defRPr sz="900"/>
            </a:lvl4pPr>
            <a:lvl5pPr marL="1825727" indent="0">
              <a:buNone/>
              <a:defRPr sz="900"/>
            </a:lvl5pPr>
            <a:lvl6pPr marL="2282160" indent="0">
              <a:buNone/>
              <a:defRPr sz="900"/>
            </a:lvl6pPr>
            <a:lvl7pPr marL="2738589" indent="0">
              <a:buNone/>
              <a:defRPr sz="900"/>
            </a:lvl7pPr>
            <a:lvl8pPr marL="3195019" indent="0">
              <a:buNone/>
              <a:defRPr sz="900"/>
            </a:lvl8pPr>
            <a:lvl9pPr marL="36514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8325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eaVert" lIns="91288" tIns="45641" rIns="91288" bIns="456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157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  <a:prstGeom prst="rect">
            <a:avLst/>
          </a:prstGeom>
        </p:spPr>
        <p:txBody>
          <a:bodyPr vert="eaVert"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  <a:prstGeom prst="rect">
            <a:avLst/>
          </a:prstGeom>
        </p:spPr>
        <p:txBody>
          <a:bodyPr vert="eaVert" lIns="91288" tIns="45641" rIns="91288" bIns="456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889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9" y="631500"/>
            <a:ext cx="458688" cy="305796"/>
          </a:xfrm>
          <a:prstGeom prst="rect">
            <a:avLst/>
          </a:prstGeom>
        </p:spPr>
        <p:txBody>
          <a:bodyPr lIns="91288" tIns="45641" rIns="91288" bIns="45641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44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1788" y="115916"/>
            <a:ext cx="6480721" cy="720725"/>
          </a:xfrm>
          <a:prstGeom prst="rect">
            <a:avLst/>
          </a:prstGeom>
        </p:spPr>
        <p:txBody>
          <a:bodyPr lIns="91288" tIns="45641" rIns="91288" bIns="45641" anchor="ctr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456429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 marL="912865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 marL="1369294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1825727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45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2633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3254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42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1874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971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1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1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2307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080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197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5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269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86" indent="0">
              <a:buNone/>
              <a:defRPr sz="2800"/>
            </a:lvl2pPr>
            <a:lvl3pPr marL="912974" indent="0">
              <a:buNone/>
              <a:defRPr sz="2400"/>
            </a:lvl3pPr>
            <a:lvl4pPr marL="1369459" indent="0">
              <a:buNone/>
              <a:defRPr sz="2000"/>
            </a:lvl4pPr>
            <a:lvl5pPr marL="1825946" indent="0">
              <a:buNone/>
              <a:defRPr sz="2000"/>
            </a:lvl5pPr>
            <a:lvl6pPr marL="2282438" indent="0">
              <a:buNone/>
              <a:defRPr sz="2000"/>
            </a:lvl6pPr>
            <a:lvl7pPr marL="2738917" indent="0">
              <a:buNone/>
              <a:defRPr sz="2000"/>
            </a:lvl7pPr>
            <a:lvl8pPr marL="3195403" indent="0">
              <a:buNone/>
              <a:defRPr sz="2000"/>
            </a:lvl8pPr>
            <a:lvl9pPr marL="365189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781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6630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3737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9394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lIns="91288" tIns="45641" rIns="91288" bIns="456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13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4457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88" tIns="45641" rIns="91288" bIns="45641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  <a:prstGeom prst="rect">
            <a:avLst/>
          </a:prstGeom>
        </p:spPr>
        <p:txBody>
          <a:bodyPr lIns="91288" tIns="45641" rIns="91288" bIns="4564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2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5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6529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7004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  <a:prstGeom prst="rect">
            <a:avLst/>
          </a:prstGeom>
        </p:spPr>
        <p:txBody>
          <a:bodyPr lIns="91288" tIns="45641" rIns="91288" bIns="45641" anchor="b"/>
          <a:lstStyle>
            <a:lvl1pPr marL="0" indent="0">
              <a:buNone/>
              <a:defRPr sz="2400" b="1"/>
            </a:lvl1pPr>
            <a:lvl2pPr marL="456429" indent="0">
              <a:buNone/>
              <a:defRPr sz="2000" b="1"/>
            </a:lvl2pPr>
            <a:lvl3pPr marL="912865" indent="0">
              <a:buNone/>
              <a:defRPr sz="1800" b="1"/>
            </a:lvl3pPr>
            <a:lvl4pPr marL="1369294" indent="0">
              <a:buNone/>
              <a:defRPr sz="1600" b="1"/>
            </a:lvl4pPr>
            <a:lvl5pPr marL="1825727" indent="0">
              <a:buNone/>
              <a:defRPr sz="1600" b="1"/>
            </a:lvl5pPr>
            <a:lvl6pPr marL="2282160" indent="0">
              <a:buNone/>
              <a:defRPr sz="1600" b="1"/>
            </a:lvl6pPr>
            <a:lvl7pPr marL="2738589" indent="0">
              <a:buNone/>
              <a:defRPr sz="1600" b="1"/>
            </a:lvl7pPr>
            <a:lvl8pPr marL="3195019" indent="0">
              <a:buNone/>
              <a:defRPr sz="1600" b="1"/>
            </a:lvl8pPr>
            <a:lvl9pPr marL="365145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7"/>
            <a:ext cx="4041775" cy="639762"/>
          </a:xfrm>
          <a:prstGeom prst="rect">
            <a:avLst/>
          </a:prstGeom>
        </p:spPr>
        <p:txBody>
          <a:bodyPr lIns="91288" tIns="45641" rIns="91288" bIns="45641" anchor="b"/>
          <a:lstStyle>
            <a:lvl1pPr marL="0" indent="0">
              <a:buNone/>
              <a:defRPr sz="2400" b="1"/>
            </a:lvl1pPr>
            <a:lvl2pPr marL="456429" indent="0">
              <a:buNone/>
              <a:defRPr sz="2000" b="1"/>
            </a:lvl2pPr>
            <a:lvl3pPr marL="912865" indent="0">
              <a:buNone/>
              <a:defRPr sz="1800" b="1"/>
            </a:lvl3pPr>
            <a:lvl4pPr marL="1369294" indent="0">
              <a:buNone/>
              <a:defRPr sz="1600" b="1"/>
            </a:lvl4pPr>
            <a:lvl5pPr marL="1825727" indent="0">
              <a:buNone/>
              <a:defRPr sz="1600" b="1"/>
            </a:lvl5pPr>
            <a:lvl6pPr marL="2282160" indent="0">
              <a:buNone/>
              <a:defRPr sz="1600" b="1"/>
            </a:lvl6pPr>
            <a:lvl7pPr marL="2738589" indent="0">
              <a:buNone/>
              <a:defRPr sz="1600" b="1"/>
            </a:lvl7pPr>
            <a:lvl8pPr marL="3195019" indent="0">
              <a:buNone/>
              <a:defRPr sz="1600" b="1"/>
            </a:lvl8pPr>
            <a:lvl9pPr marL="365145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2" y="2174879"/>
            <a:ext cx="4041775" cy="3951288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6112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5701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0942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4782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4667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7" y="273050"/>
            <a:ext cx="3008313" cy="1162050"/>
          </a:xfrm>
          <a:prstGeom prst="rect">
            <a:avLst/>
          </a:prstGeom>
        </p:spPr>
        <p:txBody>
          <a:bodyPr lIns="91288" tIns="45641" rIns="91288" bIns="45641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7" y="1435113"/>
            <a:ext cx="3008313" cy="4691063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>
              <a:buNone/>
              <a:defRPr sz="1400"/>
            </a:lvl1pPr>
            <a:lvl2pPr marL="456429" indent="0">
              <a:buNone/>
              <a:defRPr sz="1200"/>
            </a:lvl2pPr>
            <a:lvl3pPr marL="912865" indent="0">
              <a:buNone/>
              <a:defRPr sz="1000"/>
            </a:lvl3pPr>
            <a:lvl4pPr marL="1369294" indent="0">
              <a:buNone/>
              <a:defRPr sz="900"/>
            </a:lvl4pPr>
            <a:lvl5pPr marL="1825727" indent="0">
              <a:buNone/>
              <a:defRPr sz="900"/>
            </a:lvl5pPr>
            <a:lvl6pPr marL="2282160" indent="0">
              <a:buNone/>
              <a:defRPr sz="900"/>
            </a:lvl6pPr>
            <a:lvl7pPr marL="2738589" indent="0">
              <a:buNone/>
              <a:defRPr sz="900"/>
            </a:lvl7pPr>
            <a:lvl8pPr marL="3195019" indent="0">
              <a:buNone/>
              <a:defRPr sz="900"/>
            </a:lvl8pPr>
            <a:lvl9pPr marL="36514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829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  <a:prstGeom prst="rect">
            <a:avLst/>
          </a:prstGeom>
        </p:spPr>
        <p:txBody>
          <a:bodyPr lIns="91288" tIns="45641" rIns="91288" bIns="45641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>
              <a:buNone/>
              <a:defRPr sz="3200"/>
            </a:lvl1pPr>
            <a:lvl2pPr marL="456429" indent="0">
              <a:buNone/>
              <a:defRPr sz="2800"/>
            </a:lvl2pPr>
            <a:lvl3pPr marL="912865" indent="0">
              <a:buNone/>
              <a:defRPr sz="2400"/>
            </a:lvl3pPr>
            <a:lvl4pPr marL="1369294" indent="0">
              <a:buNone/>
              <a:defRPr sz="2000"/>
            </a:lvl4pPr>
            <a:lvl5pPr marL="1825727" indent="0">
              <a:buNone/>
              <a:defRPr sz="2000"/>
            </a:lvl5pPr>
            <a:lvl6pPr marL="2282160" indent="0">
              <a:buNone/>
              <a:defRPr sz="2000"/>
            </a:lvl6pPr>
            <a:lvl7pPr marL="2738589" indent="0">
              <a:buNone/>
              <a:defRPr sz="2000"/>
            </a:lvl7pPr>
            <a:lvl8pPr marL="3195019" indent="0">
              <a:buNone/>
              <a:defRPr sz="2000"/>
            </a:lvl8pPr>
            <a:lvl9pPr marL="3651453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>
              <a:buNone/>
              <a:defRPr sz="1400"/>
            </a:lvl1pPr>
            <a:lvl2pPr marL="456429" indent="0">
              <a:buNone/>
              <a:defRPr sz="1200"/>
            </a:lvl2pPr>
            <a:lvl3pPr marL="912865" indent="0">
              <a:buNone/>
              <a:defRPr sz="1000"/>
            </a:lvl3pPr>
            <a:lvl4pPr marL="1369294" indent="0">
              <a:buNone/>
              <a:defRPr sz="900"/>
            </a:lvl4pPr>
            <a:lvl5pPr marL="1825727" indent="0">
              <a:buNone/>
              <a:defRPr sz="900"/>
            </a:lvl5pPr>
            <a:lvl6pPr marL="2282160" indent="0">
              <a:buNone/>
              <a:defRPr sz="900"/>
            </a:lvl6pPr>
            <a:lvl7pPr marL="2738589" indent="0">
              <a:buNone/>
              <a:defRPr sz="900"/>
            </a:lvl7pPr>
            <a:lvl8pPr marL="3195019" indent="0">
              <a:buNone/>
              <a:defRPr sz="900"/>
            </a:lvl8pPr>
            <a:lvl9pPr marL="36514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3195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eaVert" lIns="91288" tIns="45641" rIns="91288" bIns="456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55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8" y="27307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8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2166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  <a:prstGeom prst="rect">
            <a:avLst/>
          </a:prstGeom>
        </p:spPr>
        <p:txBody>
          <a:bodyPr vert="eaVert"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  <a:prstGeom prst="rect">
            <a:avLst/>
          </a:prstGeom>
        </p:spPr>
        <p:txBody>
          <a:bodyPr vert="eaVert" lIns="91288" tIns="45641" rIns="91288" bIns="456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2709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9" y="631500"/>
            <a:ext cx="458688" cy="305796"/>
          </a:xfrm>
          <a:prstGeom prst="rect">
            <a:avLst/>
          </a:prstGeom>
        </p:spPr>
        <p:txBody>
          <a:bodyPr lIns="91288" tIns="45641" rIns="91288" bIns="45641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22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1788" y="115916"/>
            <a:ext cx="6480721" cy="720725"/>
          </a:xfrm>
          <a:prstGeom prst="rect">
            <a:avLst/>
          </a:prstGeom>
        </p:spPr>
        <p:txBody>
          <a:bodyPr lIns="91288" tIns="45641" rIns="91288" bIns="45641" anchor="ctr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456429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 marL="912865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 marL="1369294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1825727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21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6664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lIns="91288" tIns="45641" rIns="91288" bIns="456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9246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88" tIns="45641" rIns="91288" bIns="45641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  <a:prstGeom prst="rect">
            <a:avLst/>
          </a:prstGeom>
        </p:spPr>
        <p:txBody>
          <a:bodyPr lIns="91288" tIns="45641" rIns="91288" bIns="4564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2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5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0307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4360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  <a:prstGeom prst="rect">
            <a:avLst/>
          </a:prstGeom>
        </p:spPr>
        <p:txBody>
          <a:bodyPr lIns="91288" tIns="45641" rIns="91288" bIns="45641" anchor="b"/>
          <a:lstStyle>
            <a:lvl1pPr marL="0" indent="0">
              <a:buNone/>
              <a:defRPr sz="2400" b="1"/>
            </a:lvl1pPr>
            <a:lvl2pPr marL="456429" indent="0">
              <a:buNone/>
              <a:defRPr sz="2000" b="1"/>
            </a:lvl2pPr>
            <a:lvl3pPr marL="912865" indent="0">
              <a:buNone/>
              <a:defRPr sz="1800" b="1"/>
            </a:lvl3pPr>
            <a:lvl4pPr marL="1369294" indent="0">
              <a:buNone/>
              <a:defRPr sz="1600" b="1"/>
            </a:lvl4pPr>
            <a:lvl5pPr marL="1825727" indent="0">
              <a:buNone/>
              <a:defRPr sz="1600" b="1"/>
            </a:lvl5pPr>
            <a:lvl6pPr marL="2282160" indent="0">
              <a:buNone/>
              <a:defRPr sz="1600" b="1"/>
            </a:lvl6pPr>
            <a:lvl7pPr marL="2738589" indent="0">
              <a:buNone/>
              <a:defRPr sz="1600" b="1"/>
            </a:lvl7pPr>
            <a:lvl8pPr marL="3195019" indent="0">
              <a:buNone/>
              <a:defRPr sz="1600" b="1"/>
            </a:lvl8pPr>
            <a:lvl9pPr marL="365145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7"/>
            <a:ext cx="4041775" cy="639762"/>
          </a:xfrm>
          <a:prstGeom prst="rect">
            <a:avLst/>
          </a:prstGeom>
        </p:spPr>
        <p:txBody>
          <a:bodyPr lIns="91288" tIns="45641" rIns="91288" bIns="45641" anchor="b"/>
          <a:lstStyle>
            <a:lvl1pPr marL="0" indent="0">
              <a:buNone/>
              <a:defRPr sz="2400" b="1"/>
            </a:lvl1pPr>
            <a:lvl2pPr marL="456429" indent="0">
              <a:buNone/>
              <a:defRPr sz="2000" b="1"/>
            </a:lvl2pPr>
            <a:lvl3pPr marL="912865" indent="0">
              <a:buNone/>
              <a:defRPr sz="1800" b="1"/>
            </a:lvl3pPr>
            <a:lvl4pPr marL="1369294" indent="0">
              <a:buNone/>
              <a:defRPr sz="1600" b="1"/>
            </a:lvl4pPr>
            <a:lvl5pPr marL="1825727" indent="0">
              <a:buNone/>
              <a:defRPr sz="1600" b="1"/>
            </a:lvl5pPr>
            <a:lvl6pPr marL="2282160" indent="0">
              <a:buNone/>
              <a:defRPr sz="1600" b="1"/>
            </a:lvl6pPr>
            <a:lvl7pPr marL="2738589" indent="0">
              <a:buNone/>
              <a:defRPr sz="1600" b="1"/>
            </a:lvl7pPr>
            <a:lvl8pPr marL="3195019" indent="0">
              <a:buNone/>
              <a:defRPr sz="1600" b="1"/>
            </a:lvl8pPr>
            <a:lvl9pPr marL="365145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2" y="2174879"/>
            <a:ext cx="4041775" cy="3951288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615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7494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7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56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86" indent="0">
              <a:buNone/>
              <a:defRPr sz="2800"/>
            </a:lvl2pPr>
            <a:lvl3pPr marL="912974" indent="0">
              <a:buNone/>
              <a:defRPr sz="2400"/>
            </a:lvl3pPr>
            <a:lvl4pPr marL="1369459" indent="0">
              <a:buNone/>
              <a:defRPr sz="2000"/>
            </a:lvl4pPr>
            <a:lvl5pPr marL="1825946" indent="0">
              <a:buNone/>
              <a:defRPr sz="2000"/>
            </a:lvl5pPr>
            <a:lvl6pPr marL="2282438" indent="0">
              <a:buNone/>
              <a:defRPr sz="2000"/>
            </a:lvl6pPr>
            <a:lvl7pPr marL="2738917" indent="0">
              <a:buNone/>
              <a:defRPr sz="2000"/>
            </a:lvl7pPr>
            <a:lvl8pPr marL="3195403" indent="0">
              <a:buNone/>
              <a:defRPr sz="2000"/>
            </a:lvl8pPr>
            <a:lvl9pPr marL="365189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2381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132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7759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7" y="273050"/>
            <a:ext cx="3008313" cy="1162050"/>
          </a:xfrm>
          <a:prstGeom prst="rect">
            <a:avLst/>
          </a:prstGeom>
        </p:spPr>
        <p:txBody>
          <a:bodyPr lIns="91288" tIns="45641" rIns="91288" bIns="45641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7" y="1435113"/>
            <a:ext cx="3008313" cy="4691063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>
              <a:buNone/>
              <a:defRPr sz="1400"/>
            </a:lvl1pPr>
            <a:lvl2pPr marL="456429" indent="0">
              <a:buNone/>
              <a:defRPr sz="1200"/>
            </a:lvl2pPr>
            <a:lvl3pPr marL="912865" indent="0">
              <a:buNone/>
              <a:defRPr sz="1000"/>
            </a:lvl3pPr>
            <a:lvl4pPr marL="1369294" indent="0">
              <a:buNone/>
              <a:defRPr sz="900"/>
            </a:lvl4pPr>
            <a:lvl5pPr marL="1825727" indent="0">
              <a:buNone/>
              <a:defRPr sz="900"/>
            </a:lvl5pPr>
            <a:lvl6pPr marL="2282160" indent="0">
              <a:buNone/>
              <a:defRPr sz="900"/>
            </a:lvl6pPr>
            <a:lvl7pPr marL="2738589" indent="0">
              <a:buNone/>
              <a:defRPr sz="900"/>
            </a:lvl7pPr>
            <a:lvl8pPr marL="3195019" indent="0">
              <a:buNone/>
              <a:defRPr sz="900"/>
            </a:lvl8pPr>
            <a:lvl9pPr marL="36514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299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  <a:prstGeom prst="rect">
            <a:avLst/>
          </a:prstGeom>
        </p:spPr>
        <p:txBody>
          <a:bodyPr lIns="91288" tIns="45641" rIns="91288" bIns="45641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>
              <a:buNone/>
              <a:defRPr sz="3200"/>
            </a:lvl1pPr>
            <a:lvl2pPr marL="456429" indent="0">
              <a:buNone/>
              <a:defRPr sz="2800"/>
            </a:lvl2pPr>
            <a:lvl3pPr marL="912865" indent="0">
              <a:buNone/>
              <a:defRPr sz="2400"/>
            </a:lvl3pPr>
            <a:lvl4pPr marL="1369294" indent="0">
              <a:buNone/>
              <a:defRPr sz="2000"/>
            </a:lvl4pPr>
            <a:lvl5pPr marL="1825727" indent="0">
              <a:buNone/>
              <a:defRPr sz="2000"/>
            </a:lvl5pPr>
            <a:lvl6pPr marL="2282160" indent="0">
              <a:buNone/>
              <a:defRPr sz="2000"/>
            </a:lvl6pPr>
            <a:lvl7pPr marL="2738589" indent="0">
              <a:buNone/>
              <a:defRPr sz="2000"/>
            </a:lvl7pPr>
            <a:lvl8pPr marL="3195019" indent="0">
              <a:buNone/>
              <a:defRPr sz="2000"/>
            </a:lvl8pPr>
            <a:lvl9pPr marL="3651453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>
              <a:buNone/>
              <a:defRPr sz="1400"/>
            </a:lvl1pPr>
            <a:lvl2pPr marL="456429" indent="0">
              <a:buNone/>
              <a:defRPr sz="1200"/>
            </a:lvl2pPr>
            <a:lvl3pPr marL="912865" indent="0">
              <a:buNone/>
              <a:defRPr sz="1000"/>
            </a:lvl3pPr>
            <a:lvl4pPr marL="1369294" indent="0">
              <a:buNone/>
              <a:defRPr sz="900"/>
            </a:lvl4pPr>
            <a:lvl5pPr marL="1825727" indent="0">
              <a:buNone/>
              <a:defRPr sz="900"/>
            </a:lvl5pPr>
            <a:lvl6pPr marL="2282160" indent="0">
              <a:buNone/>
              <a:defRPr sz="900"/>
            </a:lvl6pPr>
            <a:lvl7pPr marL="2738589" indent="0">
              <a:buNone/>
              <a:defRPr sz="900"/>
            </a:lvl7pPr>
            <a:lvl8pPr marL="3195019" indent="0">
              <a:buNone/>
              <a:defRPr sz="900"/>
            </a:lvl8pPr>
            <a:lvl9pPr marL="36514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7910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eaVert" lIns="91288" tIns="45641" rIns="91288" bIns="456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0625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  <a:prstGeom prst="rect">
            <a:avLst/>
          </a:prstGeom>
        </p:spPr>
        <p:txBody>
          <a:bodyPr vert="eaVert"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  <a:prstGeom prst="rect">
            <a:avLst/>
          </a:prstGeom>
        </p:spPr>
        <p:txBody>
          <a:bodyPr vert="eaVert" lIns="91288" tIns="45641" rIns="91288" bIns="456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6852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9" y="631500"/>
            <a:ext cx="458688" cy="305796"/>
          </a:xfrm>
          <a:prstGeom prst="rect">
            <a:avLst/>
          </a:prstGeom>
        </p:spPr>
        <p:txBody>
          <a:bodyPr lIns="91288" tIns="45641" rIns="91288" bIns="45641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42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1788" y="115916"/>
            <a:ext cx="6480721" cy="720725"/>
          </a:xfrm>
          <a:prstGeom prst="rect">
            <a:avLst/>
          </a:prstGeom>
        </p:spPr>
        <p:txBody>
          <a:bodyPr lIns="91288" tIns="45641" rIns="91288" bIns="45641" anchor="ctr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456429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 marL="912865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 marL="1369294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1825727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26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9265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lIns="91288" tIns="45641" rIns="91288" bIns="456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94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7880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88" tIns="45641" rIns="91288" bIns="45641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  <a:prstGeom prst="rect">
            <a:avLst/>
          </a:prstGeom>
        </p:spPr>
        <p:txBody>
          <a:bodyPr lIns="91288" tIns="45641" rIns="91288" bIns="4564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2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5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7881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347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  <a:prstGeom prst="rect">
            <a:avLst/>
          </a:prstGeom>
        </p:spPr>
        <p:txBody>
          <a:bodyPr lIns="91288" tIns="45641" rIns="91288" bIns="45641" anchor="b"/>
          <a:lstStyle>
            <a:lvl1pPr marL="0" indent="0">
              <a:buNone/>
              <a:defRPr sz="2400" b="1"/>
            </a:lvl1pPr>
            <a:lvl2pPr marL="456429" indent="0">
              <a:buNone/>
              <a:defRPr sz="2000" b="1"/>
            </a:lvl2pPr>
            <a:lvl3pPr marL="912865" indent="0">
              <a:buNone/>
              <a:defRPr sz="1800" b="1"/>
            </a:lvl3pPr>
            <a:lvl4pPr marL="1369294" indent="0">
              <a:buNone/>
              <a:defRPr sz="1600" b="1"/>
            </a:lvl4pPr>
            <a:lvl5pPr marL="1825727" indent="0">
              <a:buNone/>
              <a:defRPr sz="1600" b="1"/>
            </a:lvl5pPr>
            <a:lvl6pPr marL="2282160" indent="0">
              <a:buNone/>
              <a:defRPr sz="1600" b="1"/>
            </a:lvl6pPr>
            <a:lvl7pPr marL="2738589" indent="0">
              <a:buNone/>
              <a:defRPr sz="1600" b="1"/>
            </a:lvl7pPr>
            <a:lvl8pPr marL="3195019" indent="0">
              <a:buNone/>
              <a:defRPr sz="1600" b="1"/>
            </a:lvl8pPr>
            <a:lvl9pPr marL="365145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7"/>
            <a:ext cx="4041775" cy="639762"/>
          </a:xfrm>
          <a:prstGeom prst="rect">
            <a:avLst/>
          </a:prstGeom>
        </p:spPr>
        <p:txBody>
          <a:bodyPr lIns="91288" tIns="45641" rIns="91288" bIns="45641" anchor="b"/>
          <a:lstStyle>
            <a:lvl1pPr marL="0" indent="0">
              <a:buNone/>
              <a:defRPr sz="2400" b="1"/>
            </a:lvl1pPr>
            <a:lvl2pPr marL="456429" indent="0">
              <a:buNone/>
              <a:defRPr sz="2000" b="1"/>
            </a:lvl2pPr>
            <a:lvl3pPr marL="912865" indent="0">
              <a:buNone/>
              <a:defRPr sz="1800" b="1"/>
            </a:lvl3pPr>
            <a:lvl4pPr marL="1369294" indent="0">
              <a:buNone/>
              <a:defRPr sz="1600" b="1"/>
            </a:lvl4pPr>
            <a:lvl5pPr marL="1825727" indent="0">
              <a:buNone/>
              <a:defRPr sz="1600" b="1"/>
            </a:lvl5pPr>
            <a:lvl6pPr marL="2282160" indent="0">
              <a:buNone/>
              <a:defRPr sz="1600" b="1"/>
            </a:lvl6pPr>
            <a:lvl7pPr marL="2738589" indent="0">
              <a:buNone/>
              <a:defRPr sz="1600" b="1"/>
            </a:lvl7pPr>
            <a:lvl8pPr marL="3195019" indent="0">
              <a:buNone/>
              <a:defRPr sz="1600" b="1"/>
            </a:lvl8pPr>
            <a:lvl9pPr marL="365145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2" y="2174879"/>
            <a:ext cx="4041775" cy="3951288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4114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0728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9683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9495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0075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7" y="273050"/>
            <a:ext cx="3008313" cy="1162050"/>
          </a:xfrm>
          <a:prstGeom prst="rect">
            <a:avLst/>
          </a:prstGeom>
        </p:spPr>
        <p:txBody>
          <a:bodyPr lIns="91288" tIns="45641" rIns="91288" bIns="45641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7" y="1435113"/>
            <a:ext cx="3008313" cy="4691063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>
              <a:buNone/>
              <a:defRPr sz="1400"/>
            </a:lvl1pPr>
            <a:lvl2pPr marL="456429" indent="0">
              <a:buNone/>
              <a:defRPr sz="1200"/>
            </a:lvl2pPr>
            <a:lvl3pPr marL="912865" indent="0">
              <a:buNone/>
              <a:defRPr sz="1000"/>
            </a:lvl3pPr>
            <a:lvl4pPr marL="1369294" indent="0">
              <a:buNone/>
              <a:defRPr sz="900"/>
            </a:lvl4pPr>
            <a:lvl5pPr marL="1825727" indent="0">
              <a:buNone/>
              <a:defRPr sz="900"/>
            </a:lvl5pPr>
            <a:lvl6pPr marL="2282160" indent="0">
              <a:buNone/>
              <a:defRPr sz="900"/>
            </a:lvl6pPr>
            <a:lvl7pPr marL="2738589" indent="0">
              <a:buNone/>
              <a:defRPr sz="900"/>
            </a:lvl7pPr>
            <a:lvl8pPr marL="3195019" indent="0">
              <a:buNone/>
              <a:defRPr sz="900"/>
            </a:lvl8pPr>
            <a:lvl9pPr marL="36514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1003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  <a:prstGeom prst="rect">
            <a:avLst/>
          </a:prstGeom>
        </p:spPr>
        <p:txBody>
          <a:bodyPr lIns="91288" tIns="45641" rIns="91288" bIns="45641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>
              <a:buNone/>
              <a:defRPr sz="3200"/>
            </a:lvl1pPr>
            <a:lvl2pPr marL="456429" indent="0">
              <a:buNone/>
              <a:defRPr sz="2800"/>
            </a:lvl2pPr>
            <a:lvl3pPr marL="912865" indent="0">
              <a:buNone/>
              <a:defRPr sz="2400"/>
            </a:lvl3pPr>
            <a:lvl4pPr marL="1369294" indent="0">
              <a:buNone/>
              <a:defRPr sz="2000"/>
            </a:lvl4pPr>
            <a:lvl5pPr marL="1825727" indent="0">
              <a:buNone/>
              <a:defRPr sz="2000"/>
            </a:lvl5pPr>
            <a:lvl6pPr marL="2282160" indent="0">
              <a:buNone/>
              <a:defRPr sz="2000"/>
            </a:lvl6pPr>
            <a:lvl7pPr marL="2738589" indent="0">
              <a:buNone/>
              <a:defRPr sz="2000"/>
            </a:lvl7pPr>
            <a:lvl8pPr marL="3195019" indent="0">
              <a:buNone/>
              <a:defRPr sz="2000"/>
            </a:lvl8pPr>
            <a:lvl9pPr marL="3651453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>
              <a:buNone/>
              <a:defRPr sz="1400"/>
            </a:lvl1pPr>
            <a:lvl2pPr marL="456429" indent="0">
              <a:buNone/>
              <a:defRPr sz="1200"/>
            </a:lvl2pPr>
            <a:lvl3pPr marL="912865" indent="0">
              <a:buNone/>
              <a:defRPr sz="1000"/>
            </a:lvl3pPr>
            <a:lvl4pPr marL="1369294" indent="0">
              <a:buNone/>
              <a:defRPr sz="900"/>
            </a:lvl4pPr>
            <a:lvl5pPr marL="1825727" indent="0">
              <a:buNone/>
              <a:defRPr sz="900"/>
            </a:lvl5pPr>
            <a:lvl6pPr marL="2282160" indent="0">
              <a:buNone/>
              <a:defRPr sz="900"/>
            </a:lvl6pPr>
            <a:lvl7pPr marL="2738589" indent="0">
              <a:buNone/>
              <a:defRPr sz="900"/>
            </a:lvl7pPr>
            <a:lvl8pPr marL="3195019" indent="0">
              <a:buNone/>
              <a:defRPr sz="900"/>
            </a:lvl8pPr>
            <a:lvl9pPr marL="36514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4300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eaVert" lIns="91288" tIns="45641" rIns="91288" bIns="456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24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8124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  <a:prstGeom prst="rect">
            <a:avLst/>
          </a:prstGeom>
        </p:spPr>
        <p:txBody>
          <a:bodyPr vert="eaVert"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  <a:prstGeom prst="rect">
            <a:avLst/>
          </a:prstGeom>
        </p:spPr>
        <p:txBody>
          <a:bodyPr vert="eaVert" lIns="91288" tIns="45641" rIns="91288" bIns="456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4777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9" y="631500"/>
            <a:ext cx="458688" cy="305796"/>
          </a:xfrm>
          <a:prstGeom prst="rect">
            <a:avLst/>
          </a:prstGeom>
        </p:spPr>
        <p:txBody>
          <a:bodyPr lIns="91288" tIns="45641" rIns="91288" bIns="45641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17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1788" y="115916"/>
            <a:ext cx="6480721" cy="720725"/>
          </a:xfrm>
          <a:prstGeom prst="rect">
            <a:avLst/>
          </a:prstGeom>
        </p:spPr>
        <p:txBody>
          <a:bodyPr lIns="91288" tIns="45641" rIns="91288" bIns="45641" anchor="ctr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456429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 marL="912865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 marL="1369294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1825727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79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4483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lIns="91288" tIns="45641" rIns="91288" bIns="456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0211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88" tIns="45641" rIns="91288" bIns="45641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  <a:prstGeom prst="rect">
            <a:avLst/>
          </a:prstGeom>
        </p:spPr>
        <p:txBody>
          <a:bodyPr lIns="91288" tIns="45641" rIns="91288" bIns="4564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2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5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7666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2631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  <a:prstGeom prst="rect">
            <a:avLst/>
          </a:prstGeom>
        </p:spPr>
        <p:txBody>
          <a:bodyPr lIns="91288" tIns="45641" rIns="91288" bIns="45641" anchor="b"/>
          <a:lstStyle>
            <a:lvl1pPr marL="0" indent="0">
              <a:buNone/>
              <a:defRPr sz="2400" b="1"/>
            </a:lvl1pPr>
            <a:lvl2pPr marL="456429" indent="0">
              <a:buNone/>
              <a:defRPr sz="2000" b="1"/>
            </a:lvl2pPr>
            <a:lvl3pPr marL="912865" indent="0">
              <a:buNone/>
              <a:defRPr sz="1800" b="1"/>
            </a:lvl3pPr>
            <a:lvl4pPr marL="1369294" indent="0">
              <a:buNone/>
              <a:defRPr sz="1600" b="1"/>
            </a:lvl4pPr>
            <a:lvl5pPr marL="1825727" indent="0">
              <a:buNone/>
              <a:defRPr sz="1600" b="1"/>
            </a:lvl5pPr>
            <a:lvl6pPr marL="2282160" indent="0">
              <a:buNone/>
              <a:defRPr sz="1600" b="1"/>
            </a:lvl6pPr>
            <a:lvl7pPr marL="2738589" indent="0">
              <a:buNone/>
              <a:defRPr sz="1600" b="1"/>
            </a:lvl7pPr>
            <a:lvl8pPr marL="3195019" indent="0">
              <a:buNone/>
              <a:defRPr sz="1600" b="1"/>
            </a:lvl8pPr>
            <a:lvl9pPr marL="365145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7"/>
            <a:ext cx="4041775" cy="639762"/>
          </a:xfrm>
          <a:prstGeom prst="rect">
            <a:avLst/>
          </a:prstGeom>
        </p:spPr>
        <p:txBody>
          <a:bodyPr lIns="91288" tIns="45641" rIns="91288" bIns="45641" anchor="b"/>
          <a:lstStyle>
            <a:lvl1pPr marL="0" indent="0">
              <a:buNone/>
              <a:defRPr sz="2400" b="1"/>
            </a:lvl1pPr>
            <a:lvl2pPr marL="456429" indent="0">
              <a:buNone/>
              <a:defRPr sz="2000" b="1"/>
            </a:lvl2pPr>
            <a:lvl3pPr marL="912865" indent="0">
              <a:buNone/>
              <a:defRPr sz="1800" b="1"/>
            </a:lvl3pPr>
            <a:lvl4pPr marL="1369294" indent="0">
              <a:buNone/>
              <a:defRPr sz="1600" b="1"/>
            </a:lvl4pPr>
            <a:lvl5pPr marL="1825727" indent="0">
              <a:buNone/>
              <a:defRPr sz="1600" b="1"/>
            </a:lvl5pPr>
            <a:lvl6pPr marL="2282160" indent="0">
              <a:buNone/>
              <a:defRPr sz="1600" b="1"/>
            </a:lvl6pPr>
            <a:lvl7pPr marL="2738589" indent="0">
              <a:buNone/>
              <a:defRPr sz="1600" b="1"/>
            </a:lvl7pPr>
            <a:lvl8pPr marL="3195019" indent="0">
              <a:buNone/>
              <a:defRPr sz="1600" b="1"/>
            </a:lvl8pPr>
            <a:lvl9pPr marL="365145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2" y="2174879"/>
            <a:ext cx="4041775" cy="3951288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1053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164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44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9350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7502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2081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7" y="273050"/>
            <a:ext cx="3008313" cy="1162050"/>
          </a:xfrm>
          <a:prstGeom prst="rect">
            <a:avLst/>
          </a:prstGeom>
        </p:spPr>
        <p:txBody>
          <a:bodyPr lIns="91288" tIns="45641" rIns="91288" bIns="45641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7" y="1435113"/>
            <a:ext cx="3008313" cy="4691063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>
              <a:buNone/>
              <a:defRPr sz="1400"/>
            </a:lvl1pPr>
            <a:lvl2pPr marL="456429" indent="0">
              <a:buNone/>
              <a:defRPr sz="1200"/>
            </a:lvl2pPr>
            <a:lvl3pPr marL="912865" indent="0">
              <a:buNone/>
              <a:defRPr sz="1000"/>
            </a:lvl3pPr>
            <a:lvl4pPr marL="1369294" indent="0">
              <a:buNone/>
              <a:defRPr sz="900"/>
            </a:lvl4pPr>
            <a:lvl5pPr marL="1825727" indent="0">
              <a:buNone/>
              <a:defRPr sz="900"/>
            </a:lvl5pPr>
            <a:lvl6pPr marL="2282160" indent="0">
              <a:buNone/>
              <a:defRPr sz="900"/>
            </a:lvl6pPr>
            <a:lvl7pPr marL="2738589" indent="0">
              <a:buNone/>
              <a:defRPr sz="900"/>
            </a:lvl7pPr>
            <a:lvl8pPr marL="3195019" indent="0">
              <a:buNone/>
              <a:defRPr sz="900"/>
            </a:lvl8pPr>
            <a:lvl9pPr marL="36514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4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  <a:prstGeom prst="rect">
            <a:avLst/>
          </a:prstGeom>
        </p:spPr>
        <p:txBody>
          <a:bodyPr lIns="91288" tIns="45641" rIns="91288" bIns="45641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>
              <a:buNone/>
              <a:defRPr sz="3200"/>
            </a:lvl1pPr>
            <a:lvl2pPr marL="456429" indent="0">
              <a:buNone/>
              <a:defRPr sz="2800"/>
            </a:lvl2pPr>
            <a:lvl3pPr marL="912865" indent="0">
              <a:buNone/>
              <a:defRPr sz="2400"/>
            </a:lvl3pPr>
            <a:lvl4pPr marL="1369294" indent="0">
              <a:buNone/>
              <a:defRPr sz="2000"/>
            </a:lvl4pPr>
            <a:lvl5pPr marL="1825727" indent="0">
              <a:buNone/>
              <a:defRPr sz="2000"/>
            </a:lvl5pPr>
            <a:lvl6pPr marL="2282160" indent="0">
              <a:buNone/>
              <a:defRPr sz="2000"/>
            </a:lvl6pPr>
            <a:lvl7pPr marL="2738589" indent="0">
              <a:buNone/>
              <a:defRPr sz="2000"/>
            </a:lvl7pPr>
            <a:lvl8pPr marL="3195019" indent="0">
              <a:buNone/>
              <a:defRPr sz="2000"/>
            </a:lvl8pPr>
            <a:lvl9pPr marL="3651453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>
              <a:buNone/>
              <a:defRPr sz="1400"/>
            </a:lvl1pPr>
            <a:lvl2pPr marL="456429" indent="0">
              <a:buNone/>
              <a:defRPr sz="1200"/>
            </a:lvl2pPr>
            <a:lvl3pPr marL="912865" indent="0">
              <a:buNone/>
              <a:defRPr sz="1000"/>
            </a:lvl3pPr>
            <a:lvl4pPr marL="1369294" indent="0">
              <a:buNone/>
              <a:defRPr sz="900"/>
            </a:lvl4pPr>
            <a:lvl5pPr marL="1825727" indent="0">
              <a:buNone/>
              <a:defRPr sz="900"/>
            </a:lvl5pPr>
            <a:lvl6pPr marL="2282160" indent="0">
              <a:buNone/>
              <a:defRPr sz="900"/>
            </a:lvl6pPr>
            <a:lvl7pPr marL="2738589" indent="0">
              <a:buNone/>
              <a:defRPr sz="900"/>
            </a:lvl7pPr>
            <a:lvl8pPr marL="3195019" indent="0">
              <a:buNone/>
              <a:defRPr sz="900"/>
            </a:lvl8pPr>
            <a:lvl9pPr marL="36514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0327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eaVert" lIns="91288" tIns="45641" rIns="91288" bIns="456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9496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  <a:prstGeom prst="rect">
            <a:avLst/>
          </a:prstGeom>
        </p:spPr>
        <p:txBody>
          <a:bodyPr vert="eaVert"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  <a:prstGeom prst="rect">
            <a:avLst/>
          </a:prstGeom>
        </p:spPr>
        <p:txBody>
          <a:bodyPr vert="eaVert" lIns="91288" tIns="45641" rIns="91288" bIns="456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0769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9" y="631500"/>
            <a:ext cx="458688" cy="305796"/>
          </a:xfrm>
          <a:prstGeom prst="rect">
            <a:avLst/>
          </a:prstGeom>
        </p:spPr>
        <p:txBody>
          <a:bodyPr lIns="91288" tIns="45641" rIns="91288" bIns="45641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23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1788" y="115916"/>
            <a:ext cx="6480721" cy="720725"/>
          </a:xfrm>
          <a:prstGeom prst="rect">
            <a:avLst/>
          </a:prstGeom>
        </p:spPr>
        <p:txBody>
          <a:bodyPr lIns="91288" tIns="45641" rIns="91288" bIns="45641" anchor="ctr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456429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 marL="912865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 marL="1369294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1825727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67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1008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lIns="91288" tIns="45641" rIns="91288" bIns="456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49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9322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88" tIns="45641" rIns="91288" bIns="45641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  <a:prstGeom prst="rect">
            <a:avLst/>
          </a:prstGeom>
        </p:spPr>
        <p:txBody>
          <a:bodyPr lIns="91288" tIns="45641" rIns="91288" bIns="4564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2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5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122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3536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  <a:prstGeom prst="rect">
            <a:avLst/>
          </a:prstGeom>
        </p:spPr>
        <p:txBody>
          <a:bodyPr lIns="91288" tIns="45641" rIns="91288" bIns="45641" anchor="b"/>
          <a:lstStyle>
            <a:lvl1pPr marL="0" indent="0">
              <a:buNone/>
              <a:defRPr sz="2400" b="1"/>
            </a:lvl1pPr>
            <a:lvl2pPr marL="456429" indent="0">
              <a:buNone/>
              <a:defRPr sz="2000" b="1"/>
            </a:lvl2pPr>
            <a:lvl3pPr marL="912865" indent="0">
              <a:buNone/>
              <a:defRPr sz="1800" b="1"/>
            </a:lvl3pPr>
            <a:lvl4pPr marL="1369294" indent="0">
              <a:buNone/>
              <a:defRPr sz="1600" b="1"/>
            </a:lvl4pPr>
            <a:lvl5pPr marL="1825727" indent="0">
              <a:buNone/>
              <a:defRPr sz="1600" b="1"/>
            </a:lvl5pPr>
            <a:lvl6pPr marL="2282160" indent="0">
              <a:buNone/>
              <a:defRPr sz="1600" b="1"/>
            </a:lvl6pPr>
            <a:lvl7pPr marL="2738589" indent="0">
              <a:buNone/>
              <a:defRPr sz="1600" b="1"/>
            </a:lvl7pPr>
            <a:lvl8pPr marL="3195019" indent="0">
              <a:buNone/>
              <a:defRPr sz="1600" b="1"/>
            </a:lvl8pPr>
            <a:lvl9pPr marL="365145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7"/>
            <a:ext cx="4041775" cy="639762"/>
          </a:xfrm>
          <a:prstGeom prst="rect">
            <a:avLst/>
          </a:prstGeom>
        </p:spPr>
        <p:txBody>
          <a:bodyPr lIns="91288" tIns="45641" rIns="91288" bIns="45641" anchor="b"/>
          <a:lstStyle>
            <a:lvl1pPr marL="0" indent="0">
              <a:buNone/>
              <a:defRPr sz="2400" b="1"/>
            </a:lvl1pPr>
            <a:lvl2pPr marL="456429" indent="0">
              <a:buNone/>
              <a:defRPr sz="2000" b="1"/>
            </a:lvl2pPr>
            <a:lvl3pPr marL="912865" indent="0">
              <a:buNone/>
              <a:defRPr sz="1800" b="1"/>
            </a:lvl3pPr>
            <a:lvl4pPr marL="1369294" indent="0">
              <a:buNone/>
              <a:defRPr sz="1600" b="1"/>
            </a:lvl4pPr>
            <a:lvl5pPr marL="1825727" indent="0">
              <a:buNone/>
              <a:defRPr sz="1600" b="1"/>
            </a:lvl5pPr>
            <a:lvl6pPr marL="2282160" indent="0">
              <a:buNone/>
              <a:defRPr sz="1600" b="1"/>
            </a:lvl6pPr>
            <a:lvl7pPr marL="2738589" indent="0">
              <a:buNone/>
              <a:defRPr sz="1600" b="1"/>
            </a:lvl7pPr>
            <a:lvl8pPr marL="3195019" indent="0">
              <a:buNone/>
              <a:defRPr sz="1600" b="1"/>
            </a:lvl8pPr>
            <a:lvl9pPr marL="365145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2" y="2174879"/>
            <a:ext cx="4041775" cy="3951288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1953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341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6657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9910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8702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7" y="273050"/>
            <a:ext cx="3008313" cy="1162050"/>
          </a:xfrm>
          <a:prstGeom prst="rect">
            <a:avLst/>
          </a:prstGeom>
        </p:spPr>
        <p:txBody>
          <a:bodyPr lIns="91288" tIns="45641" rIns="91288" bIns="45641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7" y="1435113"/>
            <a:ext cx="3008313" cy="4691063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>
              <a:buNone/>
              <a:defRPr sz="1400"/>
            </a:lvl1pPr>
            <a:lvl2pPr marL="456429" indent="0">
              <a:buNone/>
              <a:defRPr sz="1200"/>
            </a:lvl2pPr>
            <a:lvl3pPr marL="912865" indent="0">
              <a:buNone/>
              <a:defRPr sz="1000"/>
            </a:lvl3pPr>
            <a:lvl4pPr marL="1369294" indent="0">
              <a:buNone/>
              <a:defRPr sz="900"/>
            </a:lvl4pPr>
            <a:lvl5pPr marL="1825727" indent="0">
              <a:buNone/>
              <a:defRPr sz="900"/>
            </a:lvl5pPr>
            <a:lvl6pPr marL="2282160" indent="0">
              <a:buNone/>
              <a:defRPr sz="900"/>
            </a:lvl6pPr>
            <a:lvl7pPr marL="2738589" indent="0">
              <a:buNone/>
              <a:defRPr sz="900"/>
            </a:lvl7pPr>
            <a:lvl8pPr marL="3195019" indent="0">
              <a:buNone/>
              <a:defRPr sz="900"/>
            </a:lvl8pPr>
            <a:lvl9pPr marL="36514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28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  <a:prstGeom prst="rect">
            <a:avLst/>
          </a:prstGeom>
        </p:spPr>
        <p:txBody>
          <a:bodyPr lIns="91288" tIns="45641" rIns="91288" bIns="45641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>
              <a:buNone/>
              <a:defRPr sz="3200"/>
            </a:lvl1pPr>
            <a:lvl2pPr marL="456429" indent="0">
              <a:buNone/>
              <a:defRPr sz="2800"/>
            </a:lvl2pPr>
            <a:lvl3pPr marL="912865" indent="0">
              <a:buNone/>
              <a:defRPr sz="2400"/>
            </a:lvl3pPr>
            <a:lvl4pPr marL="1369294" indent="0">
              <a:buNone/>
              <a:defRPr sz="2000"/>
            </a:lvl4pPr>
            <a:lvl5pPr marL="1825727" indent="0">
              <a:buNone/>
              <a:defRPr sz="2000"/>
            </a:lvl5pPr>
            <a:lvl6pPr marL="2282160" indent="0">
              <a:buNone/>
              <a:defRPr sz="2000"/>
            </a:lvl6pPr>
            <a:lvl7pPr marL="2738589" indent="0">
              <a:buNone/>
              <a:defRPr sz="2000"/>
            </a:lvl7pPr>
            <a:lvl8pPr marL="3195019" indent="0">
              <a:buNone/>
              <a:defRPr sz="2000"/>
            </a:lvl8pPr>
            <a:lvl9pPr marL="3651453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>
              <a:buNone/>
              <a:defRPr sz="1400"/>
            </a:lvl1pPr>
            <a:lvl2pPr marL="456429" indent="0">
              <a:buNone/>
              <a:defRPr sz="1200"/>
            </a:lvl2pPr>
            <a:lvl3pPr marL="912865" indent="0">
              <a:buNone/>
              <a:defRPr sz="1000"/>
            </a:lvl3pPr>
            <a:lvl4pPr marL="1369294" indent="0">
              <a:buNone/>
              <a:defRPr sz="900"/>
            </a:lvl4pPr>
            <a:lvl5pPr marL="1825727" indent="0">
              <a:buNone/>
              <a:defRPr sz="900"/>
            </a:lvl5pPr>
            <a:lvl6pPr marL="2282160" indent="0">
              <a:buNone/>
              <a:defRPr sz="900"/>
            </a:lvl6pPr>
            <a:lvl7pPr marL="2738589" indent="0">
              <a:buNone/>
              <a:defRPr sz="900"/>
            </a:lvl7pPr>
            <a:lvl8pPr marL="3195019" indent="0">
              <a:buNone/>
              <a:defRPr sz="900"/>
            </a:lvl8pPr>
            <a:lvl9pPr marL="36514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2619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eaVert" lIns="91288" tIns="45641" rIns="91288" bIns="456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10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99" tIns="45647" rIns="91299" bIns="45647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0"/>
            <a:ext cx="7772400" cy="1500187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4068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  <a:prstGeom prst="rect">
            <a:avLst/>
          </a:prstGeom>
        </p:spPr>
        <p:txBody>
          <a:bodyPr vert="eaVert"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  <a:prstGeom prst="rect">
            <a:avLst/>
          </a:prstGeom>
        </p:spPr>
        <p:txBody>
          <a:bodyPr vert="eaVert" lIns="91288" tIns="45641" rIns="91288" bIns="456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7337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9" y="631500"/>
            <a:ext cx="458688" cy="305796"/>
          </a:xfrm>
          <a:prstGeom prst="rect">
            <a:avLst/>
          </a:prstGeom>
        </p:spPr>
        <p:txBody>
          <a:bodyPr lIns="91288" tIns="45641" rIns="91288" bIns="45641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335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1788" y="115916"/>
            <a:ext cx="6480721" cy="720725"/>
          </a:xfrm>
          <a:prstGeom prst="rect">
            <a:avLst/>
          </a:prstGeom>
        </p:spPr>
        <p:txBody>
          <a:bodyPr lIns="91288" tIns="45641" rIns="91288" bIns="45641" anchor="ctr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456429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 marL="912865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 marL="1369294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1825727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7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2"/>
            <a:ext cx="7772400" cy="1470025"/>
          </a:xfrm>
          <a:prstGeom prst="rect">
            <a:avLst/>
          </a:prstGeom>
        </p:spPr>
        <p:txBody>
          <a:bodyPr lIns="91238" tIns="45617" rIns="91238" bIns="456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38" tIns="45617" rIns="91238" bIns="4561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87"/>
            <a:ext cx="2133600" cy="365125"/>
          </a:xfrm>
          <a:prstGeom prst="rect">
            <a:avLst/>
          </a:prstGeom>
        </p:spPr>
        <p:txBody>
          <a:bodyPr lIns="91238" tIns="45617" rIns="91238" bIns="45617"/>
          <a:lstStyle/>
          <a:p>
            <a:pPr defTabSz="912350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87"/>
            <a:ext cx="2895600" cy="365125"/>
          </a:xfrm>
          <a:prstGeom prst="rect">
            <a:avLst/>
          </a:prstGeom>
        </p:spPr>
        <p:txBody>
          <a:bodyPr lIns="91238" tIns="45617" rIns="91238" bIns="45617"/>
          <a:lstStyle/>
          <a:p>
            <a:pPr defTabSz="91235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7442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38" tIns="45617" rIns="91238" bIns="456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lIns="91238" tIns="45617" rIns="91238" bIns="456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87"/>
            <a:ext cx="2133600" cy="365125"/>
          </a:xfrm>
          <a:prstGeom prst="rect">
            <a:avLst/>
          </a:prstGeom>
        </p:spPr>
        <p:txBody>
          <a:bodyPr lIns="91238" tIns="45617" rIns="91238" bIns="45617"/>
          <a:lstStyle/>
          <a:p>
            <a:pPr defTabSz="912350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87"/>
            <a:ext cx="2895600" cy="365125"/>
          </a:xfrm>
          <a:prstGeom prst="rect">
            <a:avLst/>
          </a:prstGeom>
        </p:spPr>
        <p:txBody>
          <a:bodyPr lIns="91238" tIns="45617" rIns="91238" bIns="45617"/>
          <a:lstStyle/>
          <a:p>
            <a:pPr defTabSz="91235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657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238" tIns="45617" rIns="91238" bIns="45617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  <a:prstGeom prst="rect">
            <a:avLst/>
          </a:prstGeom>
        </p:spPr>
        <p:txBody>
          <a:bodyPr lIns="91238" tIns="45617" rIns="91238" bIns="45617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7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2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87"/>
            <a:ext cx="2133600" cy="365125"/>
          </a:xfrm>
          <a:prstGeom prst="rect">
            <a:avLst/>
          </a:prstGeom>
        </p:spPr>
        <p:txBody>
          <a:bodyPr lIns="91238" tIns="45617" rIns="91238" bIns="45617"/>
          <a:lstStyle/>
          <a:p>
            <a:pPr defTabSz="912350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87"/>
            <a:ext cx="2895600" cy="365125"/>
          </a:xfrm>
          <a:prstGeom prst="rect">
            <a:avLst/>
          </a:prstGeom>
        </p:spPr>
        <p:txBody>
          <a:bodyPr lIns="91238" tIns="45617" rIns="91238" bIns="45617"/>
          <a:lstStyle/>
          <a:p>
            <a:pPr defTabSz="91235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7660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38" tIns="45617" rIns="91238" bIns="456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 lIns="91238" tIns="45617" rIns="91238" bIns="4561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  <a:prstGeom prst="rect">
            <a:avLst/>
          </a:prstGeom>
        </p:spPr>
        <p:txBody>
          <a:bodyPr lIns="91238" tIns="45617" rIns="91238" bIns="4561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87"/>
            <a:ext cx="2133600" cy="365125"/>
          </a:xfrm>
          <a:prstGeom prst="rect">
            <a:avLst/>
          </a:prstGeom>
        </p:spPr>
        <p:txBody>
          <a:bodyPr lIns="91238" tIns="45617" rIns="91238" bIns="45617"/>
          <a:lstStyle/>
          <a:p>
            <a:pPr defTabSz="912350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87"/>
            <a:ext cx="2895600" cy="365125"/>
          </a:xfrm>
          <a:prstGeom prst="rect">
            <a:avLst/>
          </a:prstGeom>
        </p:spPr>
        <p:txBody>
          <a:bodyPr lIns="91238" tIns="45617" rIns="91238" bIns="45617"/>
          <a:lstStyle/>
          <a:p>
            <a:pPr defTabSz="91235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1641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38" tIns="45617" rIns="91238" bIns="4561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2"/>
          </a:xfrm>
          <a:prstGeom prst="rect">
            <a:avLst/>
          </a:prstGeom>
        </p:spPr>
        <p:txBody>
          <a:bodyPr lIns="91238" tIns="45617" rIns="91238" bIns="45617" anchor="b"/>
          <a:lstStyle>
            <a:lvl1pPr marL="0" indent="0">
              <a:buNone/>
              <a:defRPr sz="2400" b="1"/>
            </a:lvl1pPr>
            <a:lvl2pPr marL="456173" indent="0">
              <a:buNone/>
              <a:defRPr sz="2000" b="1"/>
            </a:lvl2pPr>
            <a:lvl3pPr marL="912350" indent="0">
              <a:buNone/>
              <a:defRPr sz="1800" b="1"/>
            </a:lvl3pPr>
            <a:lvl4pPr marL="1368523" indent="0">
              <a:buNone/>
              <a:defRPr sz="1600" b="1"/>
            </a:lvl4pPr>
            <a:lvl5pPr marL="1824701" indent="0">
              <a:buNone/>
              <a:defRPr sz="1600" b="1"/>
            </a:lvl5pPr>
            <a:lvl6pPr marL="2280878" indent="0">
              <a:buNone/>
              <a:defRPr sz="1600" b="1"/>
            </a:lvl6pPr>
            <a:lvl7pPr marL="2737049" indent="0">
              <a:buNone/>
              <a:defRPr sz="1600" b="1"/>
            </a:lvl7pPr>
            <a:lvl8pPr marL="3193222" indent="0">
              <a:buNone/>
              <a:defRPr sz="1600" b="1"/>
            </a:lvl8pPr>
            <a:lvl9pPr marL="36494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  <a:prstGeom prst="rect">
            <a:avLst/>
          </a:prstGeom>
        </p:spPr>
        <p:txBody>
          <a:bodyPr lIns="91238" tIns="45617" rIns="91238" bIns="4561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1" y="1535118"/>
            <a:ext cx="4041775" cy="639762"/>
          </a:xfrm>
          <a:prstGeom prst="rect">
            <a:avLst/>
          </a:prstGeom>
        </p:spPr>
        <p:txBody>
          <a:bodyPr lIns="91238" tIns="45617" rIns="91238" bIns="45617" anchor="b"/>
          <a:lstStyle>
            <a:lvl1pPr marL="0" indent="0">
              <a:buNone/>
              <a:defRPr sz="2400" b="1"/>
            </a:lvl1pPr>
            <a:lvl2pPr marL="456173" indent="0">
              <a:buNone/>
              <a:defRPr sz="2000" b="1"/>
            </a:lvl2pPr>
            <a:lvl3pPr marL="912350" indent="0">
              <a:buNone/>
              <a:defRPr sz="1800" b="1"/>
            </a:lvl3pPr>
            <a:lvl4pPr marL="1368523" indent="0">
              <a:buNone/>
              <a:defRPr sz="1600" b="1"/>
            </a:lvl4pPr>
            <a:lvl5pPr marL="1824701" indent="0">
              <a:buNone/>
              <a:defRPr sz="1600" b="1"/>
            </a:lvl5pPr>
            <a:lvl6pPr marL="2280878" indent="0">
              <a:buNone/>
              <a:defRPr sz="1600" b="1"/>
            </a:lvl6pPr>
            <a:lvl7pPr marL="2737049" indent="0">
              <a:buNone/>
              <a:defRPr sz="1600" b="1"/>
            </a:lvl7pPr>
            <a:lvl8pPr marL="3193222" indent="0">
              <a:buNone/>
              <a:defRPr sz="1600" b="1"/>
            </a:lvl8pPr>
            <a:lvl9pPr marL="36494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1" y="2174880"/>
            <a:ext cx="4041775" cy="3951288"/>
          </a:xfrm>
          <a:prstGeom prst="rect">
            <a:avLst/>
          </a:prstGeom>
        </p:spPr>
        <p:txBody>
          <a:bodyPr lIns="91238" tIns="45617" rIns="91238" bIns="4561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87"/>
            <a:ext cx="2133600" cy="365125"/>
          </a:xfrm>
          <a:prstGeom prst="rect">
            <a:avLst/>
          </a:prstGeom>
        </p:spPr>
        <p:txBody>
          <a:bodyPr lIns="91238" tIns="45617" rIns="91238" bIns="45617"/>
          <a:lstStyle/>
          <a:p>
            <a:pPr defTabSz="912350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87"/>
            <a:ext cx="2895600" cy="365125"/>
          </a:xfrm>
          <a:prstGeom prst="rect">
            <a:avLst/>
          </a:prstGeom>
        </p:spPr>
        <p:txBody>
          <a:bodyPr lIns="91238" tIns="45617" rIns="91238" bIns="45617"/>
          <a:lstStyle/>
          <a:p>
            <a:pPr defTabSz="91235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0444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38" tIns="45617" rIns="91238" bIns="456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87"/>
            <a:ext cx="2133600" cy="365125"/>
          </a:xfrm>
          <a:prstGeom prst="rect">
            <a:avLst/>
          </a:prstGeom>
        </p:spPr>
        <p:txBody>
          <a:bodyPr lIns="91238" tIns="45617" rIns="91238" bIns="45617"/>
          <a:lstStyle/>
          <a:p>
            <a:pPr defTabSz="912350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87"/>
            <a:ext cx="2895600" cy="365125"/>
          </a:xfrm>
          <a:prstGeom prst="rect">
            <a:avLst/>
          </a:prstGeom>
        </p:spPr>
        <p:txBody>
          <a:bodyPr lIns="91238" tIns="45617" rIns="91238" bIns="45617"/>
          <a:lstStyle/>
          <a:p>
            <a:pPr defTabSz="91235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358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87"/>
            <a:ext cx="2133600" cy="365125"/>
          </a:xfrm>
          <a:prstGeom prst="rect">
            <a:avLst/>
          </a:prstGeom>
        </p:spPr>
        <p:txBody>
          <a:bodyPr lIns="91238" tIns="45617" rIns="91238" bIns="45617"/>
          <a:lstStyle/>
          <a:p>
            <a:pPr defTabSz="912350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87"/>
            <a:ext cx="2895600" cy="365125"/>
          </a:xfrm>
          <a:prstGeom prst="rect">
            <a:avLst/>
          </a:prstGeom>
        </p:spPr>
        <p:txBody>
          <a:bodyPr lIns="91238" tIns="45617" rIns="91238" bIns="45617"/>
          <a:lstStyle/>
          <a:p>
            <a:pPr defTabSz="91235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18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2423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5388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567937" y="332693"/>
            <a:ext cx="576064" cy="365125"/>
          </a:xfrm>
        </p:spPr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8450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73050"/>
            <a:ext cx="3008313" cy="1162050"/>
          </a:xfrm>
          <a:prstGeom prst="rect">
            <a:avLst/>
          </a:prstGeom>
        </p:spPr>
        <p:txBody>
          <a:bodyPr lIns="91238" tIns="45617" rIns="91238" bIns="4561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38" tIns="45617" rIns="91238" bIns="4561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435113"/>
            <a:ext cx="3008313" cy="4691063"/>
          </a:xfrm>
          <a:prstGeom prst="rect">
            <a:avLst/>
          </a:prstGeom>
        </p:spPr>
        <p:txBody>
          <a:bodyPr lIns="91238" tIns="45617" rIns="91238" bIns="45617"/>
          <a:lstStyle>
            <a:lvl1pPr marL="0" indent="0">
              <a:buNone/>
              <a:defRPr sz="1400"/>
            </a:lvl1pPr>
            <a:lvl2pPr marL="456173" indent="0">
              <a:buNone/>
              <a:defRPr sz="1200"/>
            </a:lvl2pPr>
            <a:lvl3pPr marL="912350" indent="0">
              <a:buNone/>
              <a:defRPr sz="1000"/>
            </a:lvl3pPr>
            <a:lvl4pPr marL="1368523" indent="0">
              <a:buNone/>
              <a:defRPr sz="900"/>
            </a:lvl4pPr>
            <a:lvl5pPr marL="1824701" indent="0">
              <a:buNone/>
              <a:defRPr sz="900"/>
            </a:lvl5pPr>
            <a:lvl6pPr marL="2280878" indent="0">
              <a:buNone/>
              <a:defRPr sz="900"/>
            </a:lvl6pPr>
            <a:lvl7pPr marL="2737049" indent="0">
              <a:buNone/>
              <a:defRPr sz="900"/>
            </a:lvl7pPr>
            <a:lvl8pPr marL="3193222" indent="0">
              <a:buNone/>
              <a:defRPr sz="900"/>
            </a:lvl8pPr>
            <a:lvl9pPr marL="36494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87"/>
            <a:ext cx="2133600" cy="365125"/>
          </a:xfrm>
          <a:prstGeom prst="rect">
            <a:avLst/>
          </a:prstGeom>
        </p:spPr>
        <p:txBody>
          <a:bodyPr lIns="91238" tIns="45617" rIns="91238" bIns="45617"/>
          <a:lstStyle/>
          <a:p>
            <a:pPr defTabSz="912350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87"/>
            <a:ext cx="2895600" cy="365125"/>
          </a:xfrm>
          <a:prstGeom prst="rect">
            <a:avLst/>
          </a:prstGeom>
        </p:spPr>
        <p:txBody>
          <a:bodyPr lIns="91238" tIns="45617" rIns="91238" bIns="45617"/>
          <a:lstStyle/>
          <a:p>
            <a:pPr defTabSz="91235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2380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8"/>
          </a:xfrm>
          <a:prstGeom prst="rect">
            <a:avLst/>
          </a:prstGeom>
        </p:spPr>
        <p:txBody>
          <a:bodyPr lIns="91238" tIns="45617" rIns="91238" bIns="4561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38" tIns="45617" rIns="91238" bIns="45617"/>
          <a:lstStyle>
            <a:lvl1pPr marL="0" indent="0">
              <a:buNone/>
              <a:defRPr sz="3200"/>
            </a:lvl1pPr>
            <a:lvl2pPr marL="456173" indent="0">
              <a:buNone/>
              <a:defRPr sz="2800"/>
            </a:lvl2pPr>
            <a:lvl3pPr marL="912350" indent="0">
              <a:buNone/>
              <a:defRPr sz="2400"/>
            </a:lvl3pPr>
            <a:lvl4pPr marL="1368523" indent="0">
              <a:buNone/>
              <a:defRPr sz="2000"/>
            </a:lvl4pPr>
            <a:lvl5pPr marL="1824701" indent="0">
              <a:buNone/>
              <a:defRPr sz="2000"/>
            </a:lvl5pPr>
            <a:lvl6pPr marL="2280878" indent="0">
              <a:buNone/>
              <a:defRPr sz="2000"/>
            </a:lvl6pPr>
            <a:lvl7pPr marL="2737049" indent="0">
              <a:buNone/>
              <a:defRPr sz="2000"/>
            </a:lvl7pPr>
            <a:lvl8pPr marL="3193222" indent="0">
              <a:buNone/>
              <a:defRPr sz="2000"/>
            </a:lvl8pPr>
            <a:lvl9pPr marL="3649403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2"/>
          </a:xfrm>
          <a:prstGeom prst="rect">
            <a:avLst/>
          </a:prstGeom>
        </p:spPr>
        <p:txBody>
          <a:bodyPr lIns="91238" tIns="45617" rIns="91238" bIns="45617"/>
          <a:lstStyle>
            <a:lvl1pPr marL="0" indent="0">
              <a:buNone/>
              <a:defRPr sz="1400"/>
            </a:lvl1pPr>
            <a:lvl2pPr marL="456173" indent="0">
              <a:buNone/>
              <a:defRPr sz="1200"/>
            </a:lvl2pPr>
            <a:lvl3pPr marL="912350" indent="0">
              <a:buNone/>
              <a:defRPr sz="1000"/>
            </a:lvl3pPr>
            <a:lvl4pPr marL="1368523" indent="0">
              <a:buNone/>
              <a:defRPr sz="900"/>
            </a:lvl4pPr>
            <a:lvl5pPr marL="1824701" indent="0">
              <a:buNone/>
              <a:defRPr sz="900"/>
            </a:lvl5pPr>
            <a:lvl6pPr marL="2280878" indent="0">
              <a:buNone/>
              <a:defRPr sz="900"/>
            </a:lvl6pPr>
            <a:lvl7pPr marL="2737049" indent="0">
              <a:buNone/>
              <a:defRPr sz="900"/>
            </a:lvl7pPr>
            <a:lvl8pPr marL="3193222" indent="0">
              <a:buNone/>
              <a:defRPr sz="900"/>
            </a:lvl8pPr>
            <a:lvl9pPr marL="36494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87"/>
            <a:ext cx="2133600" cy="365125"/>
          </a:xfrm>
          <a:prstGeom prst="rect">
            <a:avLst/>
          </a:prstGeom>
        </p:spPr>
        <p:txBody>
          <a:bodyPr lIns="91238" tIns="45617" rIns="91238" bIns="45617"/>
          <a:lstStyle/>
          <a:p>
            <a:pPr defTabSz="912350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87"/>
            <a:ext cx="2895600" cy="365125"/>
          </a:xfrm>
          <a:prstGeom prst="rect">
            <a:avLst/>
          </a:prstGeom>
        </p:spPr>
        <p:txBody>
          <a:bodyPr lIns="91238" tIns="45617" rIns="91238" bIns="45617"/>
          <a:lstStyle/>
          <a:p>
            <a:pPr defTabSz="91235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6845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38" tIns="45617" rIns="91238" bIns="456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eaVert" lIns="91238" tIns="45617" rIns="91238" bIns="456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87"/>
            <a:ext cx="2133600" cy="365125"/>
          </a:xfrm>
          <a:prstGeom prst="rect">
            <a:avLst/>
          </a:prstGeom>
        </p:spPr>
        <p:txBody>
          <a:bodyPr lIns="91238" tIns="45617" rIns="91238" bIns="45617"/>
          <a:lstStyle/>
          <a:p>
            <a:pPr defTabSz="912350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87"/>
            <a:ext cx="2895600" cy="365125"/>
          </a:xfrm>
          <a:prstGeom prst="rect">
            <a:avLst/>
          </a:prstGeom>
        </p:spPr>
        <p:txBody>
          <a:bodyPr lIns="91238" tIns="45617" rIns="91238" bIns="45617"/>
          <a:lstStyle/>
          <a:p>
            <a:pPr defTabSz="91235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4941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73"/>
            <a:ext cx="2057400" cy="5851525"/>
          </a:xfrm>
          <a:prstGeom prst="rect">
            <a:avLst/>
          </a:prstGeom>
        </p:spPr>
        <p:txBody>
          <a:bodyPr vert="eaVert" lIns="91238" tIns="45617" rIns="91238" bIns="456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  <a:prstGeom prst="rect">
            <a:avLst/>
          </a:prstGeom>
        </p:spPr>
        <p:txBody>
          <a:bodyPr vert="eaVert" lIns="91238" tIns="45617" rIns="91238" bIns="456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87"/>
            <a:ext cx="2133600" cy="365125"/>
          </a:xfrm>
          <a:prstGeom prst="rect">
            <a:avLst/>
          </a:prstGeom>
        </p:spPr>
        <p:txBody>
          <a:bodyPr lIns="91238" tIns="45617" rIns="91238" bIns="45617"/>
          <a:lstStyle/>
          <a:p>
            <a:pPr defTabSz="912350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87"/>
            <a:ext cx="2895600" cy="365125"/>
          </a:xfrm>
          <a:prstGeom prst="rect">
            <a:avLst/>
          </a:prstGeom>
        </p:spPr>
        <p:txBody>
          <a:bodyPr lIns="91238" tIns="45617" rIns="91238" bIns="45617"/>
          <a:lstStyle/>
          <a:p>
            <a:pPr defTabSz="91235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3451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0827" tIns="45403" rIns="90827" bIns="45403" anchor="ctr"/>
          <a:lstStyle>
            <a:lvl1pPr algn="l">
              <a:defRPr/>
            </a:lvl1pPr>
          </a:lstStyle>
          <a:p>
            <a:pPr defTabSz="908197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508"/>
            <a:ext cx="439048" cy="36462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62145"/>
      </p:ext>
    </p:extLst>
  </p:cSld>
  <p:clrMapOvr>
    <a:masterClrMapping/>
  </p:clrMapOvr>
  <p:transition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6522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2329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99" tIns="45647" rIns="91299" bIns="45647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0"/>
            <a:ext cx="7772400" cy="1500187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4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5"/>
            <a:ext cx="4041775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9" y="2174879"/>
            <a:ext cx="4041775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3519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0580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5"/>
            <a:ext cx="4041775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9" y="2174879"/>
            <a:ext cx="4041775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1402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9946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4150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0039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624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8" y="273076"/>
            <a:ext cx="3008313" cy="1162051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8" y="1435113"/>
            <a:ext cx="3008313" cy="46910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8299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3200"/>
            </a:lvl1pPr>
            <a:lvl2pPr marL="456486" indent="0">
              <a:buNone/>
              <a:defRPr sz="2800"/>
            </a:lvl2pPr>
            <a:lvl3pPr marL="912974" indent="0">
              <a:buNone/>
              <a:defRPr sz="2400"/>
            </a:lvl3pPr>
            <a:lvl4pPr marL="1369459" indent="0">
              <a:buNone/>
              <a:defRPr sz="2000"/>
            </a:lvl4pPr>
            <a:lvl5pPr marL="1825946" indent="0">
              <a:buNone/>
              <a:defRPr sz="2000"/>
            </a:lvl5pPr>
            <a:lvl6pPr marL="2282438" indent="0">
              <a:buNone/>
              <a:defRPr sz="2000"/>
            </a:lvl6pPr>
            <a:lvl7pPr marL="2738917" indent="0">
              <a:buNone/>
              <a:defRPr sz="2000"/>
            </a:lvl7pPr>
            <a:lvl8pPr marL="3195403" indent="0">
              <a:buNone/>
              <a:defRPr sz="2000"/>
            </a:lvl8pPr>
            <a:lvl9pPr marL="365189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2"/>
            <a:ext cx="5486400" cy="8048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7454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3639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68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3582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6732240" cy="952500"/>
          </a:xfrm>
          <a:prstGeom prst="rect">
            <a:avLst/>
          </a:prstGeom>
        </p:spPr>
        <p:txBody>
          <a:bodyPr lIns="91299" tIns="45647" rIns="91299" bIns="45647" anchor="ctr"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3" name="Группа 4"/>
          <p:cNvGrpSpPr>
            <a:grpSpLocks/>
          </p:cNvGrpSpPr>
          <p:nvPr/>
        </p:nvGrpSpPr>
        <p:grpSpPr bwMode="auto">
          <a:xfrm>
            <a:off x="107507" y="41670"/>
            <a:ext cx="2142894" cy="867059"/>
            <a:chOff x="417666" y="635843"/>
            <a:chExt cx="2429776" cy="1033947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17666" y="635843"/>
              <a:ext cx="2429776" cy="1033947"/>
            </a:xfrm>
            <a:prstGeom prst="roundRect">
              <a:avLst>
                <a:gd name="adj" fmla="val 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92" y="864967"/>
              <a:ext cx="2143125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Прямая соединительная линия 5"/>
          <p:cNvCxnSpPr/>
          <p:nvPr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745186" y="627294"/>
            <a:ext cx="398814" cy="1015515"/>
          </a:xfrm>
          <a:prstGeom prst="rect">
            <a:avLst/>
          </a:prstGeom>
          <a:noFill/>
        </p:spPr>
        <p:txBody>
          <a:bodyPr wrap="square" lIns="91299" tIns="45647" rIns="91299" bIns="45647" rtlCol="0">
            <a:spAutoFit/>
          </a:bodyPr>
          <a:lstStyle/>
          <a:p>
            <a:fld id="{1FCBFC25-AE61-42F5-823A-ECD0C4B7D33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6292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1786" y="115916"/>
            <a:ext cx="6480721" cy="720725"/>
          </a:xfrm>
          <a:prstGeom prst="rect">
            <a:avLst/>
          </a:prstGeom>
        </p:spPr>
        <p:txBody>
          <a:bodyPr lIns="91299" tIns="45647" rIns="91299" bIns="45647" anchor="ctr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456486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 marL="912974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 marL="1369459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1825946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857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2"/>
            <a:ext cx="7772400" cy="1470025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5271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5649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99" tIns="45647" rIns="91299" bIns="45647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0"/>
            <a:ext cx="7772400" cy="1500187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3820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6763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1" y="1535117"/>
            <a:ext cx="4041775" cy="639762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1" y="2174879"/>
            <a:ext cx="4041775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9443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9102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2765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72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5758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5195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5" y="273050"/>
            <a:ext cx="3008313" cy="1162050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5" y="1435113"/>
            <a:ext cx="3008313" cy="46910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29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3200"/>
            </a:lvl1pPr>
            <a:lvl2pPr marL="456486" indent="0">
              <a:buNone/>
              <a:defRPr sz="2800"/>
            </a:lvl2pPr>
            <a:lvl3pPr marL="912974" indent="0">
              <a:buNone/>
              <a:defRPr sz="2400"/>
            </a:lvl3pPr>
            <a:lvl4pPr marL="1369459" indent="0">
              <a:buNone/>
              <a:defRPr sz="2000"/>
            </a:lvl4pPr>
            <a:lvl5pPr marL="1825946" indent="0">
              <a:buNone/>
              <a:defRPr sz="2000"/>
            </a:lvl5pPr>
            <a:lvl6pPr marL="2282438" indent="0">
              <a:buNone/>
              <a:defRPr sz="2000"/>
            </a:lvl6pPr>
            <a:lvl7pPr marL="2738917" indent="0">
              <a:buNone/>
              <a:defRPr sz="2000"/>
            </a:lvl7pPr>
            <a:lvl8pPr marL="3195403" indent="0">
              <a:buNone/>
              <a:defRPr sz="2000"/>
            </a:lvl8pPr>
            <a:lvl9pPr marL="365189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885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5897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3"/>
            <a:ext cx="20574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3"/>
            <a:ext cx="60198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2599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9" y="631500"/>
            <a:ext cx="458688" cy="305796"/>
          </a:xfrm>
          <a:prstGeom prst="rect">
            <a:avLst/>
          </a:prstGeom>
        </p:spPr>
        <p:txBody>
          <a:bodyPr lIns="91299" tIns="45647" rIns="91299" bIns="45647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809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0889" tIns="45433" rIns="90889" bIns="45433" anchor="ctr"/>
          <a:lstStyle>
            <a:lvl1pPr algn="l">
              <a:defRPr/>
            </a:lvl1pPr>
          </a:lstStyle>
          <a:p>
            <a:pPr defTabSz="908816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507"/>
            <a:ext cx="439048" cy="3646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75716"/>
      </p:ext>
    </p:extLst>
  </p:cSld>
  <p:clrMapOvr>
    <a:masterClrMapping/>
  </p:clrMapOvr>
  <p:transition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1787" y="115916"/>
            <a:ext cx="6480721" cy="720725"/>
          </a:xfrm>
          <a:prstGeom prst="rect">
            <a:avLst/>
          </a:prstGeom>
        </p:spPr>
        <p:txBody>
          <a:bodyPr lIns="91299" tIns="45647" rIns="91299" bIns="45647" anchor="ctr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456486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 marL="912974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 marL="1369459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1825946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77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1"/>
            <a:ext cx="7772400" cy="1470025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8259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9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00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4320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99" tIns="45647" rIns="91299" bIns="45647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0"/>
            <a:ext cx="7772400" cy="1500187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4701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4816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5"/>
            <a:ext cx="4041775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9" y="2174879"/>
            <a:ext cx="4041775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4671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9177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84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815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5968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8" y="273076"/>
            <a:ext cx="3008313" cy="1162051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8" y="1435113"/>
            <a:ext cx="3008313" cy="46910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1838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3200"/>
            </a:lvl1pPr>
            <a:lvl2pPr marL="456486" indent="0">
              <a:buNone/>
              <a:defRPr sz="2800"/>
            </a:lvl2pPr>
            <a:lvl3pPr marL="912974" indent="0">
              <a:buNone/>
              <a:defRPr sz="2400"/>
            </a:lvl3pPr>
            <a:lvl4pPr marL="1369459" indent="0">
              <a:buNone/>
              <a:defRPr sz="2000"/>
            </a:lvl4pPr>
            <a:lvl5pPr marL="1825946" indent="0">
              <a:buNone/>
              <a:defRPr sz="2000"/>
            </a:lvl5pPr>
            <a:lvl6pPr marL="2282438" indent="0">
              <a:buNone/>
              <a:defRPr sz="2000"/>
            </a:lvl6pPr>
            <a:lvl7pPr marL="2738917" indent="0">
              <a:buNone/>
              <a:defRPr sz="2000"/>
            </a:lvl7pPr>
            <a:lvl8pPr marL="3195403" indent="0">
              <a:buNone/>
              <a:defRPr sz="2000"/>
            </a:lvl8pPr>
            <a:lvl9pPr marL="365189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93"/>
            <a:ext cx="5486400" cy="8048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4824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13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9881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5862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9" y="631503"/>
            <a:ext cx="458688" cy="305796"/>
          </a:xfrm>
          <a:prstGeom prst="rect">
            <a:avLst/>
          </a:prstGeom>
        </p:spPr>
        <p:txBody>
          <a:bodyPr lIns="91299" tIns="45647" rIns="91299" bIns="45647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215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1"/>
            <a:ext cx="7772400" cy="1470025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7380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8364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99" tIns="45647" rIns="91299" bIns="45647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0"/>
            <a:ext cx="7772400" cy="1500187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502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0112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5"/>
            <a:ext cx="4041775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9" y="2174879"/>
            <a:ext cx="4041775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2365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1644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0419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11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8" y="273076"/>
            <a:ext cx="3008313" cy="1162051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8" y="1435113"/>
            <a:ext cx="3008313" cy="46910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3031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3287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8" y="273076"/>
            <a:ext cx="3008313" cy="1162051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8" y="1435113"/>
            <a:ext cx="3008313" cy="46910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76152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3200"/>
            </a:lvl1pPr>
            <a:lvl2pPr marL="456486" indent="0">
              <a:buNone/>
              <a:defRPr sz="2800"/>
            </a:lvl2pPr>
            <a:lvl3pPr marL="912974" indent="0">
              <a:buNone/>
              <a:defRPr sz="2400"/>
            </a:lvl3pPr>
            <a:lvl4pPr marL="1369459" indent="0">
              <a:buNone/>
              <a:defRPr sz="2000"/>
            </a:lvl4pPr>
            <a:lvl5pPr marL="1825946" indent="0">
              <a:buNone/>
              <a:defRPr sz="2000"/>
            </a:lvl5pPr>
            <a:lvl6pPr marL="2282438" indent="0">
              <a:buNone/>
              <a:defRPr sz="2000"/>
            </a:lvl6pPr>
            <a:lvl7pPr marL="2738917" indent="0">
              <a:buNone/>
              <a:defRPr sz="2000"/>
            </a:lvl7pPr>
            <a:lvl8pPr marL="3195403" indent="0">
              <a:buNone/>
              <a:defRPr sz="2000"/>
            </a:lvl8pPr>
            <a:lvl9pPr marL="365189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93"/>
            <a:ext cx="5486400" cy="8048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3774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2135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4801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  <a:prstGeom prst="rect">
            <a:avLst/>
          </a:prstGeom>
        </p:spPr>
        <p:txBody>
          <a:bodyPr lIns="91283" tIns="45638" rIns="91283" bIns="4563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3" tIns="45638" rIns="91283" bIns="4563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lIns="91283" tIns="45638" rIns="91283" bIns="45638"/>
          <a:lstStyle/>
          <a:p>
            <a:pPr defTabSz="912803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03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lIns="91283" tIns="45638" rIns="91283" bIns="45638"/>
          <a:lstStyle/>
          <a:p>
            <a:pPr defTabSz="912803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3567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3" tIns="45638" rIns="91283" bIns="4563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91283" tIns="45638" rIns="91283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lIns="91283" tIns="45638" rIns="91283" bIns="45638"/>
          <a:lstStyle/>
          <a:p>
            <a:pPr defTabSz="912803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03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lIns="91283" tIns="45638" rIns="91283" bIns="45638"/>
          <a:lstStyle/>
          <a:p>
            <a:pPr defTabSz="912803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072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83" tIns="45638" rIns="91283" bIns="45638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  <a:prstGeom prst="rect">
            <a:avLst/>
          </a:prstGeom>
        </p:spPr>
        <p:txBody>
          <a:bodyPr lIns="91283" tIns="45638" rIns="91283" bIns="45638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2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6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2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lIns="91283" tIns="45638" rIns="91283" bIns="45638"/>
          <a:lstStyle/>
          <a:p>
            <a:pPr defTabSz="912803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03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lIns="91283" tIns="45638" rIns="91283" bIns="45638"/>
          <a:lstStyle/>
          <a:p>
            <a:pPr defTabSz="912803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69316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3" tIns="45638" rIns="91283" bIns="4563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lIns="91283" tIns="45638" rIns="91283" bIns="4563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lIns="91283" tIns="45638" rIns="91283" bIns="4563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lIns="91283" tIns="45638" rIns="91283" bIns="45638"/>
          <a:lstStyle/>
          <a:p>
            <a:pPr defTabSz="912803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03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lIns="91283" tIns="45638" rIns="91283" bIns="45638"/>
          <a:lstStyle/>
          <a:p>
            <a:pPr defTabSz="912803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1401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3" tIns="45638" rIns="91283" bIns="45638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  <a:prstGeom prst="rect">
            <a:avLst/>
          </a:prstGeom>
        </p:spPr>
        <p:txBody>
          <a:bodyPr lIns="91283" tIns="45638" rIns="91283" bIns="45638" anchor="b"/>
          <a:lstStyle>
            <a:lvl1pPr marL="0" indent="0">
              <a:buNone/>
              <a:defRPr sz="2400" b="1"/>
            </a:lvl1pPr>
            <a:lvl2pPr marL="456400" indent="0">
              <a:buNone/>
              <a:defRPr sz="2000" b="1"/>
            </a:lvl2pPr>
            <a:lvl3pPr marL="912803" indent="0">
              <a:buNone/>
              <a:defRPr sz="1800" b="1"/>
            </a:lvl3pPr>
            <a:lvl4pPr marL="1369202" indent="0">
              <a:buNone/>
              <a:defRPr sz="1600" b="1"/>
            </a:lvl4pPr>
            <a:lvl5pPr marL="1825604" indent="0">
              <a:buNone/>
              <a:defRPr sz="1600" b="1"/>
            </a:lvl5pPr>
            <a:lvl6pPr marL="2282010" indent="0">
              <a:buNone/>
              <a:defRPr sz="1600" b="1"/>
            </a:lvl6pPr>
            <a:lvl7pPr marL="2738403" indent="0">
              <a:buNone/>
              <a:defRPr sz="1600" b="1"/>
            </a:lvl7pPr>
            <a:lvl8pPr marL="3194804" indent="0">
              <a:buNone/>
              <a:defRPr sz="1600" b="1"/>
            </a:lvl8pPr>
            <a:lvl9pPr marL="365120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83" tIns="45638" rIns="91283" bIns="4563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535117"/>
            <a:ext cx="4041775" cy="639762"/>
          </a:xfrm>
          <a:prstGeom prst="rect">
            <a:avLst/>
          </a:prstGeom>
        </p:spPr>
        <p:txBody>
          <a:bodyPr lIns="91283" tIns="45638" rIns="91283" bIns="45638" anchor="b"/>
          <a:lstStyle>
            <a:lvl1pPr marL="0" indent="0">
              <a:buNone/>
              <a:defRPr sz="2400" b="1"/>
            </a:lvl1pPr>
            <a:lvl2pPr marL="456400" indent="0">
              <a:buNone/>
              <a:defRPr sz="2000" b="1"/>
            </a:lvl2pPr>
            <a:lvl3pPr marL="912803" indent="0">
              <a:buNone/>
              <a:defRPr sz="1800" b="1"/>
            </a:lvl3pPr>
            <a:lvl4pPr marL="1369202" indent="0">
              <a:buNone/>
              <a:defRPr sz="1600" b="1"/>
            </a:lvl4pPr>
            <a:lvl5pPr marL="1825604" indent="0">
              <a:buNone/>
              <a:defRPr sz="1600" b="1"/>
            </a:lvl5pPr>
            <a:lvl6pPr marL="2282010" indent="0">
              <a:buNone/>
              <a:defRPr sz="1600" b="1"/>
            </a:lvl6pPr>
            <a:lvl7pPr marL="2738403" indent="0">
              <a:buNone/>
              <a:defRPr sz="1600" b="1"/>
            </a:lvl7pPr>
            <a:lvl8pPr marL="3194804" indent="0">
              <a:buNone/>
              <a:defRPr sz="1600" b="1"/>
            </a:lvl8pPr>
            <a:lvl9pPr marL="365120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3" y="2174879"/>
            <a:ext cx="4041775" cy="3951288"/>
          </a:xfrm>
          <a:prstGeom prst="rect">
            <a:avLst/>
          </a:prstGeom>
        </p:spPr>
        <p:txBody>
          <a:bodyPr lIns="91283" tIns="45638" rIns="91283" bIns="4563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lIns="91283" tIns="45638" rIns="91283" bIns="45638"/>
          <a:lstStyle/>
          <a:p>
            <a:pPr defTabSz="912803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03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lIns="91283" tIns="45638" rIns="91283" bIns="45638"/>
          <a:lstStyle/>
          <a:p>
            <a:pPr defTabSz="912803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82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3200"/>
            </a:lvl1pPr>
            <a:lvl2pPr marL="456486" indent="0">
              <a:buNone/>
              <a:defRPr sz="2800"/>
            </a:lvl2pPr>
            <a:lvl3pPr marL="912974" indent="0">
              <a:buNone/>
              <a:defRPr sz="2400"/>
            </a:lvl3pPr>
            <a:lvl4pPr marL="1369459" indent="0">
              <a:buNone/>
              <a:defRPr sz="2000"/>
            </a:lvl4pPr>
            <a:lvl5pPr marL="1825946" indent="0">
              <a:buNone/>
              <a:defRPr sz="2000"/>
            </a:lvl5pPr>
            <a:lvl6pPr marL="2282438" indent="0">
              <a:buNone/>
              <a:defRPr sz="2000"/>
            </a:lvl6pPr>
            <a:lvl7pPr marL="2738917" indent="0">
              <a:buNone/>
              <a:defRPr sz="2000"/>
            </a:lvl7pPr>
            <a:lvl8pPr marL="3195403" indent="0">
              <a:buNone/>
              <a:defRPr sz="2000"/>
            </a:lvl8pPr>
            <a:lvl9pPr marL="365189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2"/>
            <a:ext cx="5486400" cy="8048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3129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3" tIns="45638" rIns="91283" bIns="4563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lIns="91283" tIns="45638" rIns="91283" bIns="45638"/>
          <a:lstStyle/>
          <a:p>
            <a:pPr defTabSz="912803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03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lIns="91283" tIns="45638" rIns="91283" bIns="45638"/>
          <a:lstStyle/>
          <a:p>
            <a:pPr defTabSz="912803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9480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lIns="91283" tIns="45638" rIns="91283" bIns="45638"/>
          <a:lstStyle/>
          <a:p>
            <a:pPr defTabSz="912803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03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lIns="91283" tIns="45638" rIns="91283" bIns="45638"/>
          <a:lstStyle/>
          <a:p>
            <a:pPr defTabSz="912803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37093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7452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25838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73050"/>
            <a:ext cx="3008313" cy="1162050"/>
          </a:xfrm>
          <a:prstGeom prst="rect">
            <a:avLst/>
          </a:prstGeom>
        </p:spPr>
        <p:txBody>
          <a:bodyPr lIns="91283" tIns="45638" rIns="91283" bIns="45638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83" tIns="45638" rIns="91283" bIns="4563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435113"/>
            <a:ext cx="3008313" cy="4691063"/>
          </a:xfrm>
          <a:prstGeom prst="rect">
            <a:avLst/>
          </a:prstGeom>
        </p:spPr>
        <p:txBody>
          <a:bodyPr lIns="91283" tIns="45638" rIns="91283" bIns="45638"/>
          <a:lstStyle>
            <a:lvl1pPr marL="0" indent="0">
              <a:buNone/>
              <a:defRPr sz="1400"/>
            </a:lvl1pPr>
            <a:lvl2pPr marL="456400" indent="0">
              <a:buNone/>
              <a:defRPr sz="1200"/>
            </a:lvl2pPr>
            <a:lvl3pPr marL="912803" indent="0">
              <a:buNone/>
              <a:defRPr sz="1000"/>
            </a:lvl3pPr>
            <a:lvl4pPr marL="1369202" indent="0">
              <a:buNone/>
              <a:defRPr sz="900"/>
            </a:lvl4pPr>
            <a:lvl5pPr marL="1825604" indent="0">
              <a:buNone/>
              <a:defRPr sz="900"/>
            </a:lvl5pPr>
            <a:lvl6pPr marL="2282010" indent="0">
              <a:buNone/>
              <a:defRPr sz="900"/>
            </a:lvl6pPr>
            <a:lvl7pPr marL="2738403" indent="0">
              <a:buNone/>
              <a:defRPr sz="900"/>
            </a:lvl7pPr>
            <a:lvl8pPr marL="3194804" indent="0">
              <a:buNone/>
              <a:defRPr sz="900"/>
            </a:lvl8pPr>
            <a:lvl9pPr marL="365120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lIns="91283" tIns="45638" rIns="91283" bIns="45638"/>
          <a:lstStyle/>
          <a:p>
            <a:pPr defTabSz="912803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03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lIns="91283" tIns="45638" rIns="91283" bIns="45638"/>
          <a:lstStyle/>
          <a:p>
            <a:pPr defTabSz="912803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8920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  <a:prstGeom prst="rect">
            <a:avLst/>
          </a:prstGeom>
        </p:spPr>
        <p:txBody>
          <a:bodyPr lIns="91283" tIns="45638" rIns="91283" bIns="45638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3" tIns="45638" rIns="91283" bIns="45638"/>
          <a:lstStyle>
            <a:lvl1pPr marL="0" indent="0">
              <a:buNone/>
              <a:defRPr sz="3200"/>
            </a:lvl1pPr>
            <a:lvl2pPr marL="456400" indent="0">
              <a:buNone/>
              <a:defRPr sz="2800"/>
            </a:lvl2pPr>
            <a:lvl3pPr marL="912803" indent="0">
              <a:buNone/>
              <a:defRPr sz="2400"/>
            </a:lvl3pPr>
            <a:lvl4pPr marL="1369202" indent="0">
              <a:buNone/>
              <a:defRPr sz="2000"/>
            </a:lvl4pPr>
            <a:lvl5pPr marL="1825604" indent="0">
              <a:buNone/>
              <a:defRPr sz="2000"/>
            </a:lvl5pPr>
            <a:lvl6pPr marL="2282010" indent="0">
              <a:buNone/>
              <a:defRPr sz="2000"/>
            </a:lvl6pPr>
            <a:lvl7pPr marL="2738403" indent="0">
              <a:buNone/>
              <a:defRPr sz="2000"/>
            </a:lvl7pPr>
            <a:lvl8pPr marL="3194804" indent="0">
              <a:buNone/>
              <a:defRPr sz="2000"/>
            </a:lvl8pPr>
            <a:lvl9pPr marL="365120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  <a:prstGeom prst="rect">
            <a:avLst/>
          </a:prstGeom>
        </p:spPr>
        <p:txBody>
          <a:bodyPr lIns="91283" tIns="45638" rIns="91283" bIns="45638"/>
          <a:lstStyle>
            <a:lvl1pPr marL="0" indent="0">
              <a:buNone/>
              <a:defRPr sz="1400"/>
            </a:lvl1pPr>
            <a:lvl2pPr marL="456400" indent="0">
              <a:buNone/>
              <a:defRPr sz="1200"/>
            </a:lvl2pPr>
            <a:lvl3pPr marL="912803" indent="0">
              <a:buNone/>
              <a:defRPr sz="1000"/>
            </a:lvl3pPr>
            <a:lvl4pPr marL="1369202" indent="0">
              <a:buNone/>
              <a:defRPr sz="900"/>
            </a:lvl4pPr>
            <a:lvl5pPr marL="1825604" indent="0">
              <a:buNone/>
              <a:defRPr sz="900"/>
            </a:lvl5pPr>
            <a:lvl6pPr marL="2282010" indent="0">
              <a:buNone/>
              <a:defRPr sz="900"/>
            </a:lvl6pPr>
            <a:lvl7pPr marL="2738403" indent="0">
              <a:buNone/>
              <a:defRPr sz="900"/>
            </a:lvl7pPr>
            <a:lvl8pPr marL="3194804" indent="0">
              <a:buNone/>
              <a:defRPr sz="900"/>
            </a:lvl8pPr>
            <a:lvl9pPr marL="365120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lIns="91283" tIns="45638" rIns="91283" bIns="45638"/>
          <a:lstStyle/>
          <a:p>
            <a:pPr defTabSz="912803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03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lIns="91283" tIns="45638" rIns="91283" bIns="45638"/>
          <a:lstStyle/>
          <a:p>
            <a:pPr defTabSz="912803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3801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3" tIns="45638" rIns="91283" bIns="4563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 lIns="91283" tIns="45638" rIns="91283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lIns="91283" tIns="45638" rIns="91283" bIns="45638"/>
          <a:lstStyle/>
          <a:p>
            <a:pPr defTabSz="912803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03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lIns="91283" tIns="45638" rIns="91283" bIns="45638"/>
          <a:lstStyle/>
          <a:p>
            <a:pPr defTabSz="912803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07270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  <a:prstGeom prst="rect">
            <a:avLst/>
          </a:prstGeom>
        </p:spPr>
        <p:txBody>
          <a:bodyPr vert="eaVert" lIns="91283" tIns="45638" rIns="91283" bIns="4563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  <a:prstGeom prst="rect">
            <a:avLst/>
          </a:prstGeom>
        </p:spPr>
        <p:txBody>
          <a:bodyPr vert="eaVert" lIns="91283" tIns="45638" rIns="91283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lIns="91283" tIns="45638" rIns="91283" bIns="45638"/>
          <a:lstStyle/>
          <a:p>
            <a:pPr defTabSz="912803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2803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lIns="91283" tIns="45638" rIns="91283" bIns="45638"/>
          <a:lstStyle/>
          <a:p>
            <a:pPr defTabSz="912803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5022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  <a:prstGeom prst="rect">
            <a:avLst/>
          </a:prstGeom>
        </p:spPr>
        <p:txBody>
          <a:bodyPr lIns="91412" tIns="45706" rIns="91412" bIns="4570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12" tIns="45706" rIns="91412" bIns="4570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lIns="91412" tIns="45706" rIns="91412" bIns="45706"/>
          <a:lstStyle/>
          <a:p>
            <a:pPr defTabSz="914114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4114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lIns="91412" tIns="45706" rIns="91412" bIns="45706"/>
          <a:lstStyle/>
          <a:p>
            <a:pPr defTabSz="914114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3958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2" tIns="45706" rIns="91412" bIns="4570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91412" tIns="45706" rIns="91412" bIns="4570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lIns="91412" tIns="45706" rIns="91412" bIns="45706"/>
          <a:lstStyle/>
          <a:p>
            <a:pPr defTabSz="914114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4114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lIns="91412" tIns="45706" rIns="91412" bIns="45706"/>
          <a:lstStyle/>
          <a:p>
            <a:pPr defTabSz="914114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78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1943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412" tIns="45706" rIns="91412" bIns="45706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  <a:prstGeom prst="rect">
            <a:avLst/>
          </a:prstGeom>
        </p:spPr>
        <p:txBody>
          <a:bodyPr lIns="91412" tIns="45706" rIns="91412" bIns="45706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lIns="91412" tIns="45706" rIns="91412" bIns="45706"/>
          <a:lstStyle/>
          <a:p>
            <a:pPr defTabSz="914114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4114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lIns="91412" tIns="45706" rIns="91412" bIns="45706"/>
          <a:lstStyle/>
          <a:p>
            <a:pPr defTabSz="914114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4915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2" tIns="45706" rIns="91412" bIns="4570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lIns="91412" tIns="45706" rIns="91412" bIns="4570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lIns="91412" tIns="45706" rIns="91412" bIns="4570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lIns="91412" tIns="45706" rIns="91412" bIns="45706"/>
          <a:lstStyle/>
          <a:p>
            <a:pPr defTabSz="914114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4114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lIns="91412" tIns="45706" rIns="91412" bIns="45706"/>
          <a:lstStyle/>
          <a:p>
            <a:pPr defTabSz="914114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70369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2" tIns="45706" rIns="91412" bIns="45706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  <a:prstGeom prst="rect">
            <a:avLst/>
          </a:prstGeom>
        </p:spPr>
        <p:txBody>
          <a:bodyPr lIns="91412" tIns="45706" rIns="91412" bIns="45706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4" indent="0">
              <a:buNone/>
              <a:defRPr sz="1800" b="1"/>
            </a:lvl3pPr>
            <a:lvl4pPr marL="1371172" indent="0">
              <a:buNone/>
              <a:defRPr sz="1600" b="1"/>
            </a:lvl4pPr>
            <a:lvl5pPr marL="1828229" indent="0">
              <a:buNone/>
              <a:defRPr sz="1600" b="1"/>
            </a:lvl5pPr>
            <a:lvl6pPr marL="2285288" indent="0">
              <a:buNone/>
              <a:defRPr sz="1600" b="1"/>
            </a:lvl6pPr>
            <a:lvl7pPr marL="2742342" indent="0">
              <a:buNone/>
              <a:defRPr sz="1600" b="1"/>
            </a:lvl7pPr>
            <a:lvl8pPr marL="3199400" indent="0">
              <a:buNone/>
              <a:defRPr sz="1600" b="1"/>
            </a:lvl8pPr>
            <a:lvl9pPr marL="365645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412" tIns="45706" rIns="91412" bIns="4570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  <a:prstGeom prst="rect">
            <a:avLst/>
          </a:prstGeom>
        </p:spPr>
        <p:txBody>
          <a:bodyPr lIns="91412" tIns="45706" rIns="91412" bIns="45706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4" indent="0">
              <a:buNone/>
              <a:defRPr sz="1800" b="1"/>
            </a:lvl3pPr>
            <a:lvl4pPr marL="1371172" indent="0">
              <a:buNone/>
              <a:defRPr sz="1600" b="1"/>
            </a:lvl4pPr>
            <a:lvl5pPr marL="1828229" indent="0">
              <a:buNone/>
              <a:defRPr sz="1600" b="1"/>
            </a:lvl5pPr>
            <a:lvl6pPr marL="2285288" indent="0">
              <a:buNone/>
              <a:defRPr sz="1600" b="1"/>
            </a:lvl6pPr>
            <a:lvl7pPr marL="2742342" indent="0">
              <a:buNone/>
              <a:defRPr sz="1600" b="1"/>
            </a:lvl7pPr>
            <a:lvl8pPr marL="3199400" indent="0">
              <a:buNone/>
              <a:defRPr sz="1600" b="1"/>
            </a:lvl8pPr>
            <a:lvl9pPr marL="365645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9"/>
            <a:ext cx="4041775" cy="3951288"/>
          </a:xfrm>
          <a:prstGeom prst="rect">
            <a:avLst/>
          </a:prstGeom>
        </p:spPr>
        <p:txBody>
          <a:bodyPr lIns="91412" tIns="45706" rIns="91412" bIns="4570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lIns="91412" tIns="45706" rIns="91412" bIns="45706"/>
          <a:lstStyle/>
          <a:p>
            <a:pPr defTabSz="914114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4114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lIns="91412" tIns="45706" rIns="91412" bIns="45706"/>
          <a:lstStyle/>
          <a:p>
            <a:pPr defTabSz="914114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9778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2" tIns="45706" rIns="91412" bIns="4570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lIns="91412" tIns="45706" rIns="91412" bIns="45706"/>
          <a:lstStyle/>
          <a:p>
            <a:pPr defTabSz="914114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4114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lIns="91412" tIns="45706" rIns="91412" bIns="45706"/>
          <a:lstStyle/>
          <a:p>
            <a:pPr defTabSz="914114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2758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lIns="91412" tIns="45706" rIns="91412" bIns="45706"/>
          <a:lstStyle/>
          <a:p>
            <a:pPr defTabSz="914114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4114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lIns="91412" tIns="45706" rIns="91412" bIns="45706"/>
          <a:lstStyle/>
          <a:p>
            <a:pPr defTabSz="914114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1633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9998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88331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  <a:prstGeom prst="rect">
            <a:avLst/>
          </a:prstGeom>
        </p:spPr>
        <p:txBody>
          <a:bodyPr lIns="91412" tIns="45706" rIns="91412" bIns="45706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7"/>
            <a:ext cx="5111750" cy="5853113"/>
          </a:xfrm>
          <a:prstGeom prst="rect">
            <a:avLst/>
          </a:prstGeom>
        </p:spPr>
        <p:txBody>
          <a:bodyPr lIns="91412" tIns="45706" rIns="91412" bIns="4570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7"/>
            <a:ext cx="3008313" cy="4691063"/>
          </a:xfrm>
          <a:prstGeom prst="rect">
            <a:avLst/>
          </a:prstGeom>
        </p:spPr>
        <p:txBody>
          <a:bodyPr lIns="91412" tIns="45706" rIns="91412" bIns="45706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4" indent="0">
              <a:buNone/>
              <a:defRPr sz="1000"/>
            </a:lvl3pPr>
            <a:lvl4pPr marL="1371172" indent="0">
              <a:buNone/>
              <a:defRPr sz="900"/>
            </a:lvl4pPr>
            <a:lvl5pPr marL="1828229" indent="0">
              <a:buNone/>
              <a:defRPr sz="900"/>
            </a:lvl5pPr>
            <a:lvl6pPr marL="2285288" indent="0">
              <a:buNone/>
              <a:defRPr sz="900"/>
            </a:lvl6pPr>
            <a:lvl7pPr marL="2742342" indent="0">
              <a:buNone/>
              <a:defRPr sz="900"/>
            </a:lvl7pPr>
            <a:lvl8pPr marL="3199400" indent="0">
              <a:buNone/>
              <a:defRPr sz="900"/>
            </a:lvl8pPr>
            <a:lvl9pPr marL="365645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lIns="91412" tIns="45706" rIns="91412" bIns="45706"/>
          <a:lstStyle/>
          <a:p>
            <a:pPr defTabSz="914114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4114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lIns="91412" tIns="45706" rIns="91412" bIns="45706"/>
          <a:lstStyle/>
          <a:p>
            <a:pPr defTabSz="914114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8049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  <a:prstGeom prst="rect">
            <a:avLst/>
          </a:prstGeom>
        </p:spPr>
        <p:txBody>
          <a:bodyPr lIns="91412" tIns="45706" rIns="91412" bIns="45706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2" tIns="45706" rIns="91412" bIns="45706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4" indent="0">
              <a:buNone/>
              <a:defRPr sz="2400"/>
            </a:lvl3pPr>
            <a:lvl4pPr marL="1371172" indent="0">
              <a:buNone/>
              <a:defRPr sz="2000"/>
            </a:lvl4pPr>
            <a:lvl5pPr marL="1828229" indent="0">
              <a:buNone/>
              <a:defRPr sz="2000"/>
            </a:lvl5pPr>
            <a:lvl6pPr marL="2285288" indent="0">
              <a:buNone/>
              <a:defRPr sz="2000"/>
            </a:lvl6pPr>
            <a:lvl7pPr marL="2742342" indent="0">
              <a:buNone/>
              <a:defRPr sz="2000"/>
            </a:lvl7pPr>
            <a:lvl8pPr marL="3199400" indent="0">
              <a:buNone/>
              <a:defRPr sz="2000"/>
            </a:lvl8pPr>
            <a:lvl9pPr marL="365645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  <a:prstGeom prst="rect">
            <a:avLst/>
          </a:prstGeom>
        </p:spPr>
        <p:txBody>
          <a:bodyPr lIns="91412" tIns="45706" rIns="91412" bIns="45706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4" indent="0">
              <a:buNone/>
              <a:defRPr sz="1000"/>
            </a:lvl3pPr>
            <a:lvl4pPr marL="1371172" indent="0">
              <a:buNone/>
              <a:defRPr sz="900"/>
            </a:lvl4pPr>
            <a:lvl5pPr marL="1828229" indent="0">
              <a:buNone/>
              <a:defRPr sz="900"/>
            </a:lvl5pPr>
            <a:lvl6pPr marL="2285288" indent="0">
              <a:buNone/>
              <a:defRPr sz="900"/>
            </a:lvl6pPr>
            <a:lvl7pPr marL="2742342" indent="0">
              <a:buNone/>
              <a:defRPr sz="900"/>
            </a:lvl7pPr>
            <a:lvl8pPr marL="3199400" indent="0">
              <a:buNone/>
              <a:defRPr sz="900"/>
            </a:lvl8pPr>
            <a:lvl9pPr marL="365645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lIns="91412" tIns="45706" rIns="91412" bIns="45706"/>
          <a:lstStyle/>
          <a:p>
            <a:pPr defTabSz="914114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4114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lIns="91412" tIns="45706" rIns="91412" bIns="45706"/>
          <a:lstStyle/>
          <a:p>
            <a:pPr defTabSz="914114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2293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2" tIns="45706" rIns="91412" bIns="4570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 lIns="91412" tIns="45706" rIns="91412" bIns="4570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lIns="91412" tIns="45706" rIns="91412" bIns="45706"/>
          <a:lstStyle/>
          <a:p>
            <a:pPr defTabSz="914114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4114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lIns="91412" tIns="45706" rIns="91412" bIns="45706"/>
          <a:lstStyle/>
          <a:p>
            <a:pPr defTabSz="914114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25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2831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 lIns="91412" tIns="45706" rIns="91412" bIns="4570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2" tIns="45706" rIns="91412" bIns="4570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lIns="91412" tIns="45706" rIns="91412" bIns="45706"/>
          <a:lstStyle/>
          <a:p>
            <a:pPr defTabSz="914114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4114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lIns="91412" tIns="45706" rIns="91412" bIns="45706"/>
          <a:lstStyle/>
          <a:p>
            <a:pPr defTabSz="914114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1138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6657964" cy="107157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43939" y="620713"/>
            <a:ext cx="500062" cy="37941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5E1687D-44B7-4611-9C4E-441655D7781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92647"/>
      </p:ext>
    </p:extLst>
  </p:cSld>
  <p:clrMapOvr>
    <a:masterClrMapping/>
  </p:clrMapOvr>
  <p:transition>
    <p:zoom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75083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8012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429" tIns="45715" rIns="91429" bIns="45715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3022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86762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8884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14776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8513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72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6732240" cy="952500"/>
          </a:xfrm>
          <a:prstGeom prst="rect">
            <a:avLst/>
          </a:prstGeom>
        </p:spPr>
        <p:txBody>
          <a:bodyPr lIns="91299" tIns="45647" rIns="91299" bIns="45647" anchor="ctr"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3" name="Группа 4"/>
          <p:cNvGrpSpPr>
            <a:grpSpLocks/>
          </p:cNvGrpSpPr>
          <p:nvPr/>
        </p:nvGrpSpPr>
        <p:grpSpPr bwMode="auto">
          <a:xfrm>
            <a:off x="107507" y="41670"/>
            <a:ext cx="2142894" cy="867059"/>
            <a:chOff x="417666" y="635843"/>
            <a:chExt cx="2429776" cy="1033947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17666" y="635843"/>
              <a:ext cx="2429776" cy="1033947"/>
            </a:xfrm>
            <a:prstGeom prst="roundRect">
              <a:avLst>
                <a:gd name="adj" fmla="val 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92" y="864967"/>
              <a:ext cx="2143125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Прямая соединительная линия 5"/>
          <p:cNvCxnSpPr/>
          <p:nvPr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745186" y="627294"/>
            <a:ext cx="398814" cy="1015515"/>
          </a:xfrm>
          <a:prstGeom prst="rect">
            <a:avLst/>
          </a:prstGeom>
          <a:noFill/>
        </p:spPr>
        <p:txBody>
          <a:bodyPr wrap="square" lIns="91299" tIns="45647" rIns="91299" bIns="45647" rtlCol="0">
            <a:spAutoFit/>
          </a:bodyPr>
          <a:lstStyle/>
          <a:p>
            <a:fld id="{1FCBFC25-AE61-42F5-823A-ECD0C4B7D33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9505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7191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29" tIns="45715" rIns="91429" bIns="45715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82645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29" tIns="45715" rIns="91429" bIns="45715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92855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0047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23046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2" y="631500"/>
            <a:ext cx="458688" cy="305796"/>
          </a:xfrm>
          <a:prstGeom prst="rect">
            <a:avLst/>
          </a:prstGeom>
        </p:spPr>
        <p:txBody>
          <a:bodyPr lIns="91429" tIns="45715" rIns="91429" bIns="45715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24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1763" y="115890"/>
            <a:ext cx="6480721" cy="720725"/>
          </a:xfrm>
          <a:prstGeom prst="rect">
            <a:avLst/>
          </a:prstGeom>
        </p:spPr>
        <p:txBody>
          <a:bodyPr lIns="91429" tIns="45715" rIns="91429" bIns="45715" anchor="ctr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457145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 marL="91429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 marL="1371435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1828581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71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1997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7611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68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96" y="110666"/>
            <a:ext cx="566928" cy="627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608" y="6485294"/>
            <a:ext cx="810768" cy="27432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805498" y="6530121"/>
            <a:ext cx="250581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PF DinText Pro Medium" charset="0"/>
                <a:ea typeface="PF DinText Pro Medium" charset="0"/>
                <a:cs typeface="PF DinText Pro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6944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2416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76160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75911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32241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59907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78807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45762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03538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67435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5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5"/>
            <a:ext cx="7772400" cy="1470025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209863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0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496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1762" y="115889"/>
            <a:ext cx="6480721" cy="7207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99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1108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7276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77110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66081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77098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16999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18054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6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10364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5058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47358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5064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4564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53790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0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58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1762" y="115889"/>
            <a:ext cx="6480721" cy="7207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886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85504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lIns="91288" tIns="45641" rIns="91288" bIns="456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30701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88" tIns="45641" rIns="91288" bIns="45641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  <a:prstGeom prst="rect">
            <a:avLst/>
          </a:prstGeom>
        </p:spPr>
        <p:txBody>
          <a:bodyPr lIns="91288" tIns="45641" rIns="91288" bIns="4564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2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5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6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99" tIns="45647" rIns="91299" bIns="45647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0"/>
            <a:ext cx="7772400" cy="1500187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8559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68228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  <a:prstGeom prst="rect">
            <a:avLst/>
          </a:prstGeom>
        </p:spPr>
        <p:txBody>
          <a:bodyPr lIns="91288" tIns="45641" rIns="91288" bIns="45641" anchor="b"/>
          <a:lstStyle>
            <a:lvl1pPr marL="0" indent="0">
              <a:buNone/>
              <a:defRPr sz="2400" b="1"/>
            </a:lvl1pPr>
            <a:lvl2pPr marL="456429" indent="0">
              <a:buNone/>
              <a:defRPr sz="2000" b="1"/>
            </a:lvl2pPr>
            <a:lvl3pPr marL="912865" indent="0">
              <a:buNone/>
              <a:defRPr sz="1800" b="1"/>
            </a:lvl3pPr>
            <a:lvl4pPr marL="1369294" indent="0">
              <a:buNone/>
              <a:defRPr sz="1600" b="1"/>
            </a:lvl4pPr>
            <a:lvl5pPr marL="1825727" indent="0">
              <a:buNone/>
              <a:defRPr sz="1600" b="1"/>
            </a:lvl5pPr>
            <a:lvl6pPr marL="2282160" indent="0">
              <a:buNone/>
              <a:defRPr sz="1600" b="1"/>
            </a:lvl6pPr>
            <a:lvl7pPr marL="2738589" indent="0">
              <a:buNone/>
              <a:defRPr sz="1600" b="1"/>
            </a:lvl7pPr>
            <a:lvl8pPr marL="3195019" indent="0">
              <a:buNone/>
              <a:defRPr sz="1600" b="1"/>
            </a:lvl8pPr>
            <a:lvl9pPr marL="365145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7"/>
            <a:ext cx="4041775" cy="639762"/>
          </a:xfrm>
          <a:prstGeom prst="rect">
            <a:avLst/>
          </a:prstGeom>
        </p:spPr>
        <p:txBody>
          <a:bodyPr lIns="91288" tIns="45641" rIns="91288" bIns="45641" anchor="b"/>
          <a:lstStyle>
            <a:lvl1pPr marL="0" indent="0">
              <a:buNone/>
              <a:defRPr sz="2400" b="1"/>
            </a:lvl1pPr>
            <a:lvl2pPr marL="456429" indent="0">
              <a:buNone/>
              <a:defRPr sz="2000" b="1"/>
            </a:lvl2pPr>
            <a:lvl3pPr marL="912865" indent="0">
              <a:buNone/>
              <a:defRPr sz="1800" b="1"/>
            </a:lvl3pPr>
            <a:lvl4pPr marL="1369294" indent="0">
              <a:buNone/>
              <a:defRPr sz="1600" b="1"/>
            </a:lvl4pPr>
            <a:lvl5pPr marL="1825727" indent="0">
              <a:buNone/>
              <a:defRPr sz="1600" b="1"/>
            </a:lvl5pPr>
            <a:lvl6pPr marL="2282160" indent="0">
              <a:buNone/>
              <a:defRPr sz="1600" b="1"/>
            </a:lvl6pPr>
            <a:lvl7pPr marL="2738589" indent="0">
              <a:buNone/>
              <a:defRPr sz="1600" b="1"/>
            </a:lvl7pPr>
            <a:lvl8pPr marL="3195019" indent="0">
              <a:buNone/>
              <a:defRPr sz="1600" b="1"/>
            </a:lvl8pPr>
            <a:lvl9pPr marL="365145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2" y="2174879"/>
            <a:ext cx="4041775" cy="3951288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63955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12818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70068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61563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6381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7" y="273050"/>
            <a:ext cx="3008313" cy="1162050"/>
          </a:xfrm>
          <a:prstGeom prst="rect">
            <a:avLst/>
          </a:prstGeom>
        </p:spPr>
        <p:txBody>
          <a:bodyPr lIns="91288" tIns="45641" rIns="91288" bIns="45641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88" tIns="45641" rIns="91288" bIns="4564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7" y="1435113"/>
            <a:ext cx="3008313" cy="4691063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>
              <a:buNone/>
              <a:defRPr sz="1400"/>
            </a:lvl1pPr>
            <a:lvl2pPr marL="456429" indent="0">
              <a:buNone/>
              <a:defRPr sz="1200"/>
            </a:lvl2pPr>
            <a:lvl3pPr marL="912865" indent="0">
              <a:buNone/>
              <a:defRPr sz="1000"/>
            </a:lvl3pPr>
            <a:lvl4pPr marL="1369294" indent="0">
              <a:buNone/>
              <a:defRPr sz="900"/>
            </a:lvl4pPr>
            <a:lvl5pPr marL="1825727" indent="0">
              <a:buNone/>
              <a:defRPr sz="900"/>
            </a:lvl5pPr>
            <a:lvl6pPr marL="2282160" indent="0">
              <a:buNone/>
              <a:defRPr sz="900"/>
            </a:lvl6pPr>
            <a:lvl7pPr marL="2738589" indent="0">
              <a:buNone/>
              <a:defRPr sz="900"/>
            </a:lvl7pPr>
            <a:lvl8pPr marL="3195019" indent="0">
              <a:buNone/>
              <a:defRPr sz="900"/>
            </a:lvl8pPr>
            <a:lvl9pPr marL="36514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7543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  <a:prstGeom prst="rect">
            <a:avLst/>
          </a:prstGeom>
        </p:spPr>
        <p:txBody>
          <a:bodyPr lIns="91288" tIns="45641" rIns="91288" bIns="45641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>
              <a:buNone/>
              <a:defRPr sz="3200"/>
            </a:lvl1pPr>
            <a:lvl2pPr marL="456429" indent="0">
              <a:buNone/>
              <a:defRPr sz="2800"/>
            </a:lvl2pPr>
            <a:lvl3pPr marL="912865" indent="0">
              <a:buNone/>
              <a:defRPr sz="2400"/>
            </a:lvl3pPr>
            <a:lvl4pPr marL="1369294" indent="0">
              <a:buNone/>
              <a:defRPr sz="2000"/>
            </a:lvl4pPr>
            <a:lvl5pPr marL="1825727" indent="0">
              <a:buNone/>
              <a:defRPr sz="2000"/>
            </a:lvl5pPr>
            <a:lvl6pPr marL="2282160" indent="0">
              <a:buNone/>
              <a:defRPr sz="2000"/>
            </a:lvl6pPr>
            <a:lvl7pPr marL="2738589" indent="0">
              <a:buNone/>
              <a:defRPr sz="2000"/>
            </a:lvl7pPr>
            <a:lvl8pPr marL="3195019" indent="0">
              <a:buNone/>
              <a:defRPr sz="2000"/>
            </a:lvl8pPr>
            <a:lvl9pPr marL="3651453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  <a:prstGeom prst="rect">
            <a:avLst/>
          </a:prstGeom>
        </p:spPr>
        <p:txBody>
          <a:bodyPr lIns="91288" tIns="45641" rIns="91288" bIns="45641"/>
          <a:lstStyle>
            <a:lvl1pPr marL="0" indent="0">
              <a:buNone/>
              <a:defRPr sz="1400"/>
            </a:lvl1pPr>
            <a:lvl2pPr marL="456429" indent="0">
              <a:buNone/>
              <a:defRPr sz="1200"/>
            </a:lvl2pPr>
            <a:lvl3pPr marL="912865" indent="0">
              <a:buNone/>
              <a:defRPr sz="1000"/>
            </a:lvl3pPr>
            <a:lvl4pPr marL="1369294" indent="0">
              <a:buNone/>
              <a:defRPr sz="900"/>
            </a:lvl4pPr>
            <a:lvl5pPr marL="1825727" indent="0">
              <a:buNone/>
              <a:defRPr sz="900"/>
            </a:lvl5pPr>
            <a:lvl6pPr marL="2282160" indent="0">
              <a:buNone/>
              <a:defRPr sz="900"/>
            </a:lvl6pPr>
            <a:lvl7pPr marL="2738589" indent="0">
              <a:buNone/>
              <a:defRPr sz="900"/>
            </a:lvl7pPr>
            <a:lvl8pPr marL="3195019" indent="0">
              <a:buNone/>
              <a:defRPr sz="900"/>
            </a:lvl8pPr>
            <a:lvl9pPr marL="36514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0072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eaVert" lIns="91288" tIns="45641" rIns="91288" bIns="456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54027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  <a:prstGeom prst="rect">
            <a:avLst/>
          </a:prstGeom>
        </p:spPr>
        <p:txBody>
          <a:bodyPr vert="eaVert" lIns="91288" tIns="45641" rIns="91288" bIns="456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  <a:prstGeom prst="rect">
            <a:avLst/>
          </a:prstGeom>
        </p:spPr>
        <p:txBody>
          <a:bodyPr vert="eaVert" lIns="91288" tIns="45641" rIns="91288" bIns="456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lIns="91288" tIns="45641" rIns="91288" bIns="45641"/>
          <a:lstStyle/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24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78"/>
            <a:ext cx="4038600" cy="3394075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78"/>
            <a:ext cx="4038600" cy="3394075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034079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9" y="631500"/>
            <a:ext cx="458688" cy="305796"/>
          </a:xfrm>
          <a:prstGeom prst="rect">
            <a:avLst/>
          </a:prstGeom>
        </p:spPr>
        <p:txBody>
          <a:bodyPr lIns="91288" tIns="45641" rIns="91288" bIns="45641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66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1788" y="115916"/>
            <a:ext cx="6480721" cy="720725"/>
          </a:xfrm>
          <a:prstGeom prst="rect">
            <a:avLst/>
          </a:prstGeom>
        </p:spPr>
        <p:txBody>
          <a:bodyPr lIns="91288" tIns="45641" rIns="91288" bIns="45641" anchor="ctr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456429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 marL="912865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 marL="1369294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1825727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49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6657964" cy="1071570"/>
          </a:xfrm>
          <a:prstGeom prst="rect">
            <a:avLst/>
          </a:prstGeom>
        </p:spPr>
        <p:txBody>
          <a:bodyPr lIns="91305" tIns="45650" rIns="91305" bIns="4565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43942" y="620713"/>
            <a:ext cx="500062" cy="37941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5E1687D-44B7-4611-9C4E-441655D7781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57718"/>
      </p:ext>
    </p:extLst>
  </p:cSld>
  <p:clrMapOvr>
    <a:masterClrMapping/>
  </p:clrMapOvr>
  <p:transition>
    <p:zoom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1413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18680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60661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30639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28063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95920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42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5"/>
            <a:ext cx="4041775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9" y="2174879"/>
            <a:ext cx="4041775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329934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37472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24525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9658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50695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25650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73478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32370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22274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41148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66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55334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93081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06224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61927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02717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29787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65536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68667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48329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3073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94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30592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65059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11306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81212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1911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70983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23904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5145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59743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7263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688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8" y="273076"/>
            <a:ext cx="3008313" cy="1162051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8" y="1435113"/>
            <a:ext cx="3008313" cy="46910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879328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91542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03777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7137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43107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01958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45296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88392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6205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33618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37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3200"/>
            </a:lvl1pPr>
            <a:lvl2pPr marL="456486" indent="0">
              <a:buNone/>
              <a:defRPr sz="2800"/>
            </a:lvl2pPr>
            <a:lvl3pPr marL="912974" indent="0">
              <a:buNone/>
              <a:defRPr sz="2400"/>
            </a:lvl3pPr>
            <a:lvl4pPr marL="1369459" indent="0">
              <a:buNone/>
              <a:defRPr sz="2000"/>
            </a:lvl4pPr>
            <a:lvl5pPr marL="1825946" indent="0">
              <a:buNone/>
              <a:defRPr sz="2000"/>
            </a:lvl5pPr>
            <a:lvl6pPr marL="2282438" indent="0">
              <a:buNone/>
              <a:defRPr sz="2000"/>
            </a:lvl6pPr>
            <a:lvl7pPr marL="2738917" indent="0">
              <a:buNone/>
              <a:defRPr sz="2000"/>
            </a:lvl7pPr>
            <a:lvl8pPr marL="3195403" indent="0">
              <a:buNone/>
              <a:defRPr sz="2000"/>
            </a:lvl8pPr>
            <a:lvl9pPr marL="365189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06"/>
            <a:ext cx="5486400" cy="8048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57433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378" tIns="45690" rIns="91378" bIns="4569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52724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lIns="91378" tIns="45690" rIns="91378" bIns="45690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3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2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51798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33076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2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2400" b="1"/>
            </a:lvl1pPr>
            <a:lvl2pPr marL="456888" indent="0">
              <a:buNone/>
              <a:defRPr sz="2000" b="1"/>
            </a:lvl2pPr>
            <a:lvl3pPr marL="913776" indent="0">
              <a:buNone/>
              <a:defRPr sz="1800" b="1"/>
            </a:lvl3pPr>
            <a:lvl4pPr marL="1370665" indent="0">
              <a:buNone/>
              <a:defRPr sz="1600" b="1"/>
            </a:lvl4pPr>
            <a:lvl5pPr marL="1827553" indent="0">
              <a:buNone/>
              <a:defRPr sz="1600" b="1"/>
            </a:lvl5pPr>
            <a:lvl6pPr marL="2284444" indent="0">
              <a:buNone/>
              <a:defRPr sz="1600" b="1"/>
            </a:lvl6pPr>
            <a:lvl7pPr marL="2741328" indent="0">
              <a:buNone/>
              <a:defRPr sz="1600" b="1"/>
            </a:lvl7pPr>
            <a:lvl8pPr marL="3198216" indent="0">
              <a:buNone/>
              <a:defRPr sz="1600" b="1"/>
            </a:lvl8pPr>
            <a:lvl9pPr marL="3655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8"/>
            <a:ext cx="4041775" cy="639762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2400" b="1"/>
            </a:lvl1pPr>
            <a:lvl2pPr marL="456888" indent="0">
              <a:buNone/>
              <a:defRPr sz="2000" b="1"/>
            </a:lvl2pPr>
            <a:lvl3pPr marL="913776" indent="0">
              <a:buNone/>
              <a:defRPr sz="1800" b="1"/>
            </a:lvl3pPr>
            <a:lvl4pPr marL="1370665" indent="0">
              <a:buNone/>
              <a:defRPr sz="1600" b="1"/>
            </a:lvl4pPr>
            <a:lvl5pPr marL="1827553" indent="0">
              <a:buNone/>
              <a:defRPr sz="1600" b="1"/>
            </a:lvl5pPr>
            <a:lvl6pPr marL="2284444" indent="0">
              <a:buNone/>
              <a:defRPr sz="1600" b="1"/>
            </a:lvl6pPr>
            <a:lvl7pPr marL="2741328" indent="0">
              <a:buNone/>
              <a:defRPr sz="1600" b="1"/>
            </a:lvl7pPr>
            <a:lvl8pPr marL="3198216" indent="0">
              <a:buNone/>
              <a:defRPr sz="1600" b="1"/>
            </a:lvl8pPr>
            <a:lvl9pPr marL="3655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2174880"/>
            <a:ext cx="4041775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8195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3032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74993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15609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567936" y="332666"/>
            <a:ext cx="576064" cy="365125"/>
          </a:xfrm>
        </p:spPr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047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9"/>
            <a:ext cx="5111750" cy="585311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9"/>
            <a:ext cx="3008313" cy="4691063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400"/>
            </a:lvl1pPr>
            <a:lvl2pPr marL="456888" indent="0">
              <a:buNone/>
              <a:defRPr sz="1200"/>
            </a:lvl2pPr>
            <a:lvl3pPr marL="913776" indent="0">
              <a:buNone/>
              <a:defRPr sz="1000"/>
            </a:lvl3pPr>
            <a:lvl4pPr marL="1370665" indent="0">
              <a:buNone/>
              <a:defRPr sz="900"/>
            </a:lvl4pPr>
            <a:lvl5pPr marL="1827553" indent="0">
              <a:buNone/>
              <a:defRPr sz="900"/>
            </a:lvl5pPr>
            <a:lvl6pPr marL="2284444" indent="0">
              <a:buNone/>
              <a:defRPr sz="900"/>
            </a:lvl6pPr>
            <a:lvl7pPr marL="2741328" indent="0">
              <a:buNone/>
              <a:defRPr sz="900"/>
            </a:lvl7pPr>
            <a:lvl8pPr marL="3198216" indent="0">
              <a:buNone/>
              <a:defRPr sz="900"/>
            </a:lvl8pPr>
            <a:lvl9pPr marL="3655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73175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8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3200"/>
            </a:lvl1pPr>
            <a:lvl2pPr marL="456888" indent="0">
              <a:buNone/>
              <a:defRPr sz="2800"/>
            </a:lvl2pPr>
            <a:lvl3pPr marL="913776" indent="0">
              <a:buNone/>
              <a:defRPr sz="2400"/>
            </a:lvl3pPr>
            <a:lvl4pPr marL="1370665" indent="0">
              <a:buNone/>
              <a:defRPr sz="2000"/>
            </a:lvl4pPr>
            <a:lvl5pPr marL="1827553" indent="0">
              <a:buNone/>
              <a:defRPr sz="2000"/>
            </a:lvl5pPr>
            <a:lvl6pPr marL="2284444" indent="0">
              <a:buNone/>
              <a:defRPr sz="2000"/>
            </a:lvl6pPr>
            <a:lvl7pPr marL="2741328" indent="0">
              <a:buNone/>
              <a:defRPr sz="2000"/>
            </a:lvl7pPr>
            <a:lvl8pPr marL="3198216" indent="0">
              <a:buNone/>
              <a:defRPr sz="2000"/>
            </a:lvl8pPr>
            <a:lvl9pPr marL="3655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2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400"/>
            </a:lvl1pPr>
            <a:lvl2pPr marL="456888" indent="0">
              <a:buNone/>
              <a:defRPr sz="1200"/>
            </a:lvl2pPr>
            <a:lvl3pPr marL="913776" indent="0">
              <a:buNone/>
              <a:defRPr sz="1000"/>
            </a:lvl3pPr>
            <a:lvl4pPr marL="1370665" indent="0">
              <a:buNone/>
              <a:defRPr sz="900"/>
            </a:lvl4pPr>
            <a:lvl5pPr marL="1827553" indent="0">
              <a:buNone/>
              <a:defRPr sz="900"/>
            </a:lvl5pPr>
            <a:lvl6pPr marL="2284444" indent="0">
              <a:buNone/>
              <a:defRPr sz="900"/>
            </a:lvl6pPr>
            <a:lvl7pPr marL="2741328" indent="0">
              <a:buNone/>
              <a:defRPr sz="900"/>
            </a:lvl7pPr>
            <a:lvl8pPr marL="3198216" indent="0">
              <a:buNone/>
              <a:defRPr sz="900"/>
            </a:lvl8pPr>
            <a:lvl9pPr marL="3655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920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182716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30643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14735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0968" tIns="45472" rIns="90968" bIns="45472" anchor="ctr"/>
          <a:lstStyle>
            <a:lvl1pPr algn="l">
              <a:defRPr/>
            </a:lvl1pPr>
          </a:lstStyle>
          <a:p>
            <a:pPr defTabSz="909616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506"/>
            <a:ext cx="439048" cy="36462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88696"/>
      </p:ext>
    </p:extLst>
  </p:cSld>
  <p:clrMapOvr>
    <a:masterClrMapping/>
  </p:clrMapOvr>
  <p:transition>
    <p:fade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94771DE-418F-4932-A702-1AD2D4D1AB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31DA-92C7-4962-BF03-74521A2A2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21575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D99A4DE-893E-4997-901C-FA96D2FFB19E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C8406-9B5D-4E35-ABB3-16DEA4E7EDD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981007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D4529AD-0562-4118-8052-5152A4BE78DB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2541F-8759-4CFC-B62C-FFDB217D99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056936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3005439-51F1-405F-82E5-DB6254CE81DF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7BEAB-B035-4293-B428-CD2D4322E50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8434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7558C5C-6B87-4F3A-B1B4-2FE578E03014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7ABA2-812C-4BC4-9BC6-CA5D4D41151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16534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4DE75A0-4EA7-4379-84C8-8C7E8CF83F03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CA00E-E214-48FD-A236-09AE32D9B1E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39747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2BF1E02-0169-4352-BF59-30C8D72033F9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3D2DE-5C5B-4950-B79D-5F810AF42A7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545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943921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45289"/>
      </p:ext>
    </p:extLst>
  </p:cSld>
  <p:clrMapOvr>
    <a:masterClrMapping/>
  </p:clrMapOvr>
  <p:hf hdr="0" ftr="0" dt="0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38850"/>
      </p:ext>
    </p:extLst>
  </p:cSld>
  <p:clrMapOvr>
    <a:masterClrMapping/>
  </p:clrMapOvr>
  <p:hf hdr="0" ftr="0" dt="0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7D6816A-661B-4A9C-9351-0A73A80C3258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B26D2-2A48-49B1-80BA-9901FC481D7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988302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9A877C9-B10E-4CDC-9E72-5419185D2E57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F32EE-8550-4235-A538-1F202246686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66296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23D33D0-E9C4-45EA-8C00-8578BFA51659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D1404-FD52-458D-B593-5755B09DCCD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663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403C662-038A-475D-B1E7-83172684B67A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C3387-6037-475A-A346-8B49CC713D7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51594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6732240" cy="9525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3" name="Группа 4"/>
          <p:cNvGrpSpPr>
            <a:grpSpLocks/>
          </p:cNvGrpSpPr>
          <p:nvPr/>
        </p:nvGrpSpPr>
        <p:grpSpPr bwMode="auto">
          <a:xfrm>
            <a:off x="107506" y="41663"/>
            <a:ext cx="2142894" cy="867059"/>
            <a:chOff x="417666" y="635843"/>
            <a:chExt cx="2429776" cy="1033947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17666" y="635843"/>
              <a:ext cx="2429776" cy="1033947"/>
            </a:xfrm>
            <a:prstGeom prst="roundRect">
              <a:avLst>
                <a:gd name="adj" fmla="val 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92" y="864967"/>
              <a:ext cx="2143125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Прямая соединительная линия 5"/>
          <p:cNvCxnSpPr/>
          <p:nvPr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45186" y="627292"/>
            <a:ext cx="398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FCBFC25-AE61-42F5-823A-ECD0C4B7D334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79012"/>
      </p:ext>
    </p:extLst>
  </p:cSld>
  <p:clrMapOvr>
    <a:masterClrMapping/>
  </p:clrMapOvr>
  <p:hf hdr="0" ftr="0" dt="0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1760" y="115889"/>
            <a:ext cx="6480721" cy="7207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5749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695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lIns="91377" tIns="45689" rIns="91377" bIns="45689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44"/>
            <a:ext cx="762000" cy="503237"/>
          </a:xfrm>
          <a:prstGeom prst="rect">
            <a:avLst/>
          </a:prstGeom>
        </p:spPr>
        <p:txBody>
          <a:bodyPr lIns="91428" tIns="45714" rIns="91428" bIns="45714"/>
          <a:lstStyle>
            <a:lvl1pPr defTabSz="913768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C4E5EDD7-9864-4F15-8353-8BCE7AE76F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144340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8"/>
            <a:ext cx="7772400" cy="1470025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289365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lIns="91377" tIns="45689" rIns="91377" bIns="45689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44"/>
            <a:ext cx="762000" cy="503237"/>
          </a:xfrm>
          <a:prstGeom prst="rect">
            <a:avLst/>
          </a:prstGeom>
        </p:spPr>
        <p:txBody>
          <a:bodyPr lIns="91428" tIns="45714" rIns="91428" bIns="45714"/>
          <a:lstStyle>
            <a:lvl1pPr defTabSz="913768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1E13A82A-BAF4-4B49-8E73-4DFE67A323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455930"/>
      </p:ext>
    </p:extLst>
  </p:cSld>
  <p:clrMapOvr>
    <a:masterClrMapping/>
  </p:clrMapOvr>
  <p:transition spd="slow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lIns="91377" tIns="45689" rIns="91377" bIns="45689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44"/>
            <a:ext cx="762000" cy="503237"/>
          </a:xfrm>
          <a:prstGeom prst="rect">
            <a:avLst/>
          </a:prstGeom>
        </p:spPr>
        <p:txBody>
          <a:bodyPr lIns="91428" tIns="45714" rIns="91428" bIns="45714"/>
          <a:lstStyle>
            <a:lvl1pPr defTabSz="913768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024A96C2-EFB5-4504-A793-4BE8811990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717184"/>
      </p:ext>
    </p:extLst>
  </p:cSld>
  <p:clrMapOvr>
    <a:masterClrMapping/>
  </p:clrMapOvr>
  <p:transition spd="slow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lIns="91377" tIns="45689" rIns="91377" bIns="45689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44"/>
            <a:ext cx="762000" cy="503237"/>
          </a:xfrm>
          <a:prstGeom prst="rect">
            <a:avLst/>
          </a:prstGeom>
        </p:spPr>
        <p:txBody>
          <a:bodyPr lIns="91428" tIns="45714" rIns="91428" bIns="45714"/>
          <a:lstStyle>
            <a:lvl1pPr defTabSz="913768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60820FFB-8A21-47ED-B1E9-3F197DBC36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663753"/>
      </p:ext>
    </p:extLst>
  </p:cSld>
  <p:clrMapOvr>
    <a:masterClrMapping/>
  </p:clrMapOvr>
  <p:transition spd="slow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lIns="91377" tIns="45689" rIns="91377" bIns="45689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44"/>
            <a:ext cx="762000" cy="503237"/>
          </a:xfrm>
          <a:prstGeom prst="rect">
            <a:avLst/>
          </a:prstGeom>
        </p:spPr>
        <p:txBody>
          <a:bodyPr lIns="91428" tIns="45714" rIns="91428" bIns="45714"/>
          <a:lstStyle>
            <a:lvl1pPr defTabSz="913768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C4E5EDD7-9864-4F15-8353-8BCE7AE76F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705074"/>
      </p:ext>
    </p:extLst>
  </p:cSld>
  <p:clrMapOvr>
    <a:masterClrMapping/>
  </p:clrMapOvr>
  <p:transition spd="slow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lIns="91377" tIns="45689" rIns="91377" bIns="45689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44"/>
            <a:ext cx="762000" cy="503237"/>
          </a:xfrm>
          <a:prstGeom prst="rect">
            <a:avLst/>
          </a:prstGeom>
        </p:spPr>
        <p:txBody>
          <a:bodyPr lIns="91428" tIns="45714" rIns="91428" bIns="45714"/>
          <a:lstStyle>
            <a:lvl1pPr defTabSz="913768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1E13A82A-BAF4-4B49-8E73-4DFE67A323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503280"/>
      </p:ext>
    </p:extLst>
  </p:cSld>
  <p:clrMapOvr>
    <a:masterClrMapping/>
  </p:clrMapOvr>
  <p:transition spd="slow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lIns="91377" tIns="45689" rIns="91377" bIns="45689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44"/>
            <a:ext cx="762000" cy="503237"/>
          </a:xfrm>
          <a:prstGeom prst="rect">
            <a:avLst/>
          </a:prstGeom>
        </p:spPr>
        <p:txBody>
          <a:bodyPr lIns="91428" tIns="45714" rIns="91428" bIns="45714"/>
          <a:lstStyle>
            <a:lvl1pPr defTabSz="913768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024A96C2-EFB5-4504-A793-4BE8811990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938574"/>
      </p:ext>
    </p:extLst>
  </p:cSld>
  <p:clrMapOvr>
    <a:masterClrMapping/>
  </p:clrMapOvr>
  <p:transition spd="slow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lIns="91377" tIns="45689" rIns="91377" bIns="45689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44"/>
            <a:ext cx="762000" cy="503237"/>
          </a:xfrm>
          <a:prstGeom prst="rect">
            <a:avLst/>
          </a:prstGeom>
        </p:spPr>
        <p:txBody>
          <a:bodyPr lIns="91428" tIns="45714" rIns="91428" bIns="45714"/>
          <a:lstStyle>
            <a:lvl1pPr defTabSz="913768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60820FFB-8A21-47ED-B1E9-3F197DBC36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110863"/>
      </p:ext>
    </p:extLst>
  </p:cSld>
  <p:clrMapOvr>
    <a:masterClrMapping/>
  </p:clrMapOvr>
  <p:transition spd="slow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устой слайд_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>
            <a:grpSpLocks/>
          </p:cNvGrpSpPr>
          <p:nvPr/>
        </p:nvGrpSpPr>
        <p:grpSpPr bwMode="auto">
          <a:xfrm>
            <a:off x="107504" y="41670"/>
            <a:ext cx="2277220" cy="867059"/>
            <a:chOff x="417666" y="635843"/>
            <a:chExt cx="2429776" cy="1033947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17666" y="635843"/>
              <a:ext cx="2429776" cy="1033947"/>
            </a:xfrm>
            <a:prstGeom prst="roundRect">
              <a:avLst>
                <a:gd name="adj" fmla="val 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5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92" y="864967"/>
              <a:ext cx="2143125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1" name="Прямая соединительная линия 10"/>
          <p:cNvCxnSpPr/>
          <p:nvPr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708920"/>
            <a:ext cx="7200800" cy="576188"/>
          </a:xfrm>
          <a:prstGeom prst="rect">
            <a:avLst/>
          </a:prstGeom>
        </p:spPr>
        <p:txBody>
          <a:bodyPr lIns="91359" tIns="45678" rIns="91359" bIns="45678"/>
          <a:lstStyle>
            <a:lvl1pPr marL="0" indent="0" algn="ctr">
              <a:buNone/>
              <a:defRPr lang="ru-RU" sz="3100" b="1" kern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5499738"/>
            <a:ext cx="7200800" cy="648072"/>
          </a:xfrm>
          <a:prstGeom prst="rect">
            <a:avLst/>
          </a:prstGeom>
        </p:spPr>
        <p:txBody>
          <a:bodyPr lIns="91359" tIns="45678" rIns="91359" bIns="45678"/>
          <a:lstStyle>
            <a:lvl1pPr marL="0" indent="0" algn="ctr">
              <a:buNone/>
              <a:defRPr lang="ru-RU" sz="1800" b="1" i="1" kern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И.О. Фамилия</a:t>
            </a:r>
          </a:p>
        </p:txBody>
      </p:sp>
      <p:sp>
        <p:nvSpPr>
          <p:cNvPr id="17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3275869" y="6419780"/>
            <a:ext cx="2592289" cy="360040"/>
          </a:xfrm>
          <a:prstGeom prst="rect">
            <a:avLst/>
          </a:prstGeom>
        </p:spPr>
        <p:txBody>
          <a:bodyPr lIns="91359" tIns="45678" rIns="91359" bIns="45678"/>
          <a:lstStyle>
            <a:lvl1pPr marL="0" indent="0" algn="ctr">
              <a:buNone/>
              <a:defRPr lang="ru-RU" sz="1400" b="1" i="0" kern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ХХ месяц ХХХХ</a:t>
            </a:r>
          </a:p>
        </p:txBody>
      </p:sp>
    </p:spTree>
    <p:extLst>
      <p:ext uri="{BB962C8B-B14F-4D97-AF65-F5344CB8AC3E}">
        <p14:creationId xmlns:p14="http://schemas.microsoft.com/office/powerpoint/2010/main" val="182788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_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021"/>
            <a:ext cx="661580" cy="59039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068960"/>
            <a:ext cx="7200800" cy="576188"/>
          </a:xfrm>
          <a:prstGeom prst="rect">
            <a:avLst/>
          </a:prstGeom>
        </p:spPr>
        <p:txBody>
          <a:bodyPr lIns="91359" tIns="45678" rIns="91359" bIns="45678"/>
          <a:lstStyle>
            <a:lvl1pPr marL="0" indent="0" algn="ctr">
              <a:buNone/>
              <a:defRPr lang="ru-RU" sz="2400" b="1" kern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71600" y="3861048"/>
            <a:ext cx="72008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71600" y="3905172"/>
            <a:ext cx="72008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130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 bwMode="auto">
          <a:xfrm>
            <a:off x="2496605" y="4869160"/>
            <a:ext cx="4811713" cy="0"/>
          </a:xfrm>
          <a:prstGeom prst="lin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3068969"/>
            <a:ext cx="9144000" cy="553913"/>
          </a:xfrm>
          <a:prstGeom prst="rect">
            <a:avLst/>
          </a:prstGeom>
          <a:noFill/>
        </p:spPr>
        <p:txBody>
          <a:bodyPr wrap="square" lIns="91359" tIns="45678" rIns="91359" bIns="45678" rtlCol="0">
            <a:spAutoFit/>
          </a:bodyPr>
          <a:lstStyle/>
          <a:p>
            <a:pPr algn="ctr" defTabSz="913579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sz="30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178529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9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724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35885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2"/>
            <a:ext cx="8229600" cy="5153025"/>
          </a:xfrm>
          <a:prstGeom prst="rect">
            <a:avLst/>
          </a:prstGeom>
        </p:spPr>
        <p:txBody>
          <a:bodyPr lIns="91428" tIns="45714" rIns="91428" bIns="45714"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761913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51828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61377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86843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50326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2336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32029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14644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89690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513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99" tIns="45647" rIns="91299" bIns="45647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0"/>
            <a:ext cx="7772400" cy="1500187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88683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2847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40475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28828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04512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35995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75656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7908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13413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08878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863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78"/>
            <a:ext cx="4038600" cy="3394075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78"/>
            <a:ext cx="4038600" cy="3394075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12020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51651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7181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74418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41820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91021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87051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31775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45328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18439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7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5"/>
            <a:ext cx="4041775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9" y="2174879"/>
            <a:ext cx="4041775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59969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77098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3461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10453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48848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82567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65383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63863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378" tIns="45690" rIns="91378" bIns="4569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68437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lIns="91378" tIns="45690" rIns="91378" bIns="45690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3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2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4885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994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296102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2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2400" b="1"/>
            </a:lvl1pPr>
            <a:lvl2pPr marL="456888" indent="0">
              <a:buNone/>
              <a:defRPr sz="2000" b="1"/>
            </a:lvl2pPr>
            <a:lvl3pPr marL="913776" indent="0">
              <a:buNone/>
              <a:defRPr sz="1800" b="1"/>
            </a:lvl3pPr>
            <a:lvl4pPr marL="1370665" indent="0">
              <a:buNone/>
              <a:defRPr sz="1600" b="1"/>
            </a:lvl4pPr>
            <a:lvl5pPr marL="1827553" indent="0">
              <a:buNone/>
              <a:defRPr sz="1600" b="1"/>
            </a:lvl5pPr>
            <a:lvl6pPr marL="2284444" indent="0">
              <a:buNone/>
              <a:defRPr sz="1600" b="1"/>
            </a:lvl6pPr>
            <a:lvl7pPr marL="2741328" indent="0">
              <a:buNone/>
              <a:defRPr sz="1600" b="1"/>
            </a:lvl7pPr>
            <a:lvl8pPr marL="3198216" indent="0">
              <a:buNone/>
              <a:defRPr sz="1600" b="1"/>
            </a:lvl8pPr>
            <a:lvl9pPr marL="3655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8"/>
            <a:ext cx="4041775" cy="639762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2400" b="1"/>
            </a:lvl1pPr>
            <a:lvl2pPr marL="456888" indent="0">
              <a:buNone/>
              <a:defRPr sz="2000" b="1"/>
            </a:lvl2pPr>
            <a:lvl3pPr marL="913776" indent="0">
              <a:buNone/>
              <a:defRPr sz="1800" b="1"/>
            </a:lvl3pPr>
            <a:lvl4pPr marL="1370665" indent="0">
              <a:buNone/>
              <a:defRPr sz="1600" b="1"/>
            </a:lvl4pPr>
            <a:lvl5pPr marL="1827553" indent="0">
              <a:buNone/>
              <a:defRPr sz="1600" b="1"/>
            </a:lvl5pPr>
            <a:lvl6pPr marL="2284444" indent="0">
              <a:buNone/>
              <a:defRPr sz="1600" b="1"/>
            </a:lvl6pPr>
            <a:lvl7pPr marL="2741328" indent="0">
              <a:buNone/>
              <a:defRPr sz="1600" b="1"/>
            </a:lvl7pPr>
            <a:lvl8pPr marL="3198216" indent="0">
              <a:buNone/>
              <a:defRPr sz="1600" b="1"/>
            </a:lvl8pPr>
            <a:lvl9pPr marL="3655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2174880"/>
            <a:ext cx="4041775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97877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95442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5267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40126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567936" y="332666"/>
            <a:ext cx="576064" cy="365125"/>
          </a:xfrm>
        </p:spPr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75276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9"/>
            <a:ext cx="5111750" cy="585311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9"/>
            <a:ext cx="3008313" cy="4691063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400"/>
            </a:lvl1pPr>
            <a:lvl2pPr marL="456888" indent="0">
              <a:buNone/>
              <a:defRPr sz="1200"/>
            </a:lvl2pPr>
            <a:lvl3pPr marL="913776" indent="0">
              <a:buNone/>
              <a:defRPr sz="1000"/>
            </a:lvl3pPr>
            <a:lvl4pPr marL="1370665" indent="0">
              <a:buNone/>
              <a:defRPr sz="900"/>
            </a:lvl4pPr>
            <a:lvl5pPr marL="1827553" indent="0">
              <a:buNone/>
              <a:defRPr sz="900"/>
            </a:lvl5pPr>
            <a:lvl6pPr marL="2284444" indent="0">
              <a:buNone/>
              <a:defRPr sz="900"/>
            </a:lvl6pPr>
            <a:lvl7pPr marL="2741328" indent="0">
              <a:buNone/>
              <a:defRPr sz="900"/>
            </a:lvl7pPr>
            <a:lvl8pPr marL="3198216" indent="0">
              <a:buNone/>
              <a:defRPr sz="900"/>
            </a:lvl8pPr>
            <a:lvl9pPr marL="3655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15764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8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3200"/>
            </a:lvl1pPr>
            <a:lvl2pPr marL="456888" indent="0">
              <a:buNone/>
              <a:defRPr sz="2800"/>
            </a:lvl2pPr>
            <a:lvl3pPr marL="913776" indent="0">
              <a:buNone/>
              <a:defRPr sz="2400"/>
            </a:lvl3pPr>
            <a:lvl4pPr marL="1370665" indent="0">
              <a:buNone/>
              <a:defRPr sz="2000"/>
            </a:lvl4pPr>
            <a:lvl5pPr marL="1827553" indent="0">
              <a:buNone/>
              <a:defRPr sz="2000"/>
            </a:lvl5pPr>
            <a:lvl6pPr marL="2284444" indent="0">
              <a:buNone/>
              <a:defRPr sz="2000"/>
            </a:lvl6pPr>
            <a:lvl7pPr marL="2741328" indent="0">
              <a:buNone/>
              <a:defRPr sz="2000"/>
            </a:lvl7pPr>
            <a:lvl8pPr marL="3198216" indent="0">
              <a:buNone/>
              <a:defRPr sz="2000"/>
            </a:lvl8pPr>
            <a:lvl9pPr marL="3655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2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400"/>
            </a:lvl1pPr>
            <a:lvl2pPr marL="456888" indent="0">
              <a:buNone/>
              <a:defRPr sz="1200"/>
            </a:lvl2pPr>
            <a:lvl3pPr marL="913776" indent="0">
              <a:buNone/>
              <a:defRPr sz="1000"/>
            </a:lvl3pPr>
            <a:lvl4pPr marL="1370665" indent="0">
              <a:buNone/>
              <a:defRPr sz="900"/>
            </a:lvl4pPr>
            <a:lvl5pPr marL="1827553" indent="0">
              <a:buNone/>
              <a:defRPr sz="900"/>
            </a:lvl5pPr>
            <a:lvl6pPr marL="2284444" indent="0">
              <a:buNone/>
              <a:defRPr sz="900"/>
            </a:lvl6pPr>
            <a:lvl7pPr marL="2741328" indent="0">
              <a:buNone/>
              <a:defRPr sz="900"/>
            </a:lvl7pPr>
            <a:lvl8pPr marL="3198216" indent="0">
              <a:buNone/>
              <a:defRPr sz="900"/>
            </a:lvl8pPr>
            <a:lvl9pPr marL="3655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44868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40784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5324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0968" tIns="45472" rIns="90968" bIns="45472" anchor="ctr"/>
          <a:lstStyle>
            <a:lvl1pPr algn="l">
              <a:defRPr/>
            </a:lvl1pPr>
          </a:lstStyle>
          <a:p>
            <a:pPr defTabSz="909616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506"/>
            <a:ext cx="439048" cy="36462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8147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375857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06660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378" tIns="45690" rIns="91378" bIns="4569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86796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lIns="91378" tIns="45690" rIns="91378" bIns="45690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3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2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60814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45985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2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2400" b="1"/>
            </a:lvl1pPr>
            <a:lvl2pPr marL="456888" indent="0">
              <a:buNone/>
              <a:defRPr sz="2000" b="1"/>
            </a:lvl2pPr>
            <a:lvl3pPr marL="913776" indent="0">
              <a:buNone/>
              <a:defRPr sz="1800" b="1"/>
            </a:lvl3pPr>
            <a:lvl4pPr marL="1370665" indent="0">
              <a:buNone/>
              <a:defRPr sz="1600" b="1"/>
            </a:lvl4pPr>
            <a:lvl5pPr marL="1827553" indent="0">
              <a:buNone/>
              <a:defRPr sz="1600" b="1"/>
            </a:lvl5pPr>
            <a:lvl6pPr marL="2284444" indent="0">
              <a:buNone/>
              <a:defRPr sz="1600" b="1"/>
            </a:lvl6pPr>
            <a:lvl7pPr marL="2741328" indent="0">
              <a:buNone/>
              <a:defRPr sz="1600" b="1"/>
            </a:lvl7pPr>
            <a:lvl8pPr marL="3198216" indent="0">
              <a:buNone/>
              <a:defRPr sz="1600" b="1"/>
            </a:lvl8pPr>
            <a:lvl9pPr marL="3655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8"/>
            <a:ext cx="4041775" cy="639762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2400" b="1"/>
            </a:lvl1pPr>
            <a:lvl2pPr marL="456888" indent="0">
              <a:buNone/>
              <a:defRPr sz="2000" b="1"/>
            </a:lvl2pPr>
            <a:lvl3pPr marL="913776" indent="0">
              <a:buNone/>
              <a:defRPr sz="1800" b="1"/>
            </a:lvl3pPr>
            <a:lvl4pPr marL="1370665" indent="0">
              <a:buNone/>
              <a:defRPr sz="1600" b="1"/>
            </a:lvl4pPr>
            <a:lvl5pPr marL="1827553" indent="0">
              <a:buNone/>
              <a:defRPr sz="1600" b="1"/>
            </a:lvl5pPr>
            <a:lvl6pPr marL="2284444" indent="0">
              <a:buNone/>
              <a:defRPr sz="1600" b="1"/>
            </a:lvl6pPr>
            <a:lvl7pPr marL="2741328" indent="0">
              <a:buNone/>
              <a:defRPr sz="1600" b="1"/>
            </a:lvl7pPr>
            <a:lvl8pPr marL="3198216" indent="0">
              <a:buNone/>
              <a:defRPr sz="1600" b="1"/>
            </a:lvl8pPr>
            <a:lvl9pPr marL="3655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2174880"/>
            <a:ext cx="4041775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743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43168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43834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63488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567936" y="332666"/>
            <a:ext cx="576064" cy="365125"/>
          </a:xfrm>
        </p:spPr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09100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9"/>
            <a:ext cx="5111750" cy="585311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9"/>
            <a:ext cx="3008313" cy="4691063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400"/>
            </a:lvl1pPr>
            <a:lvl2pPr marL="456888" indent="0">
              <a:buNone/>
              <a:defRPr sz="1200"/>
            </a:lvl2pPr>
            <a:lvl3pPr marL="913776" indent="0">
              <a:buNone/>
              <a:defRPr sz="1000"/>
            </a:lvl3pPr>
            <a:lvl4pPr marL="1370665" indent="0">
              <a:buNone/>
              <a:defRPr sz="900"/>
            </a:lvl4pPr>
            <a:lvl5pPr marL="1827553" indent="0">
              <a:buNone/>
              <a:defRPr sz="900"/>
            </a:lvl5pPr>
            <a:lvl6pPr marL="2284444" indent="0">
              <a:buNone/>
              <a:defRPr sz="900"/>
            </a:lvl6pPr>
            <a:lvl7pPr marL="2741328" indent="0">
              <a:buNone/>
              <a:defRPr sz="900"/>
            </a:lvl7pPr>
            <a:lvl8pPr marL="3198216" indent="0">
              <a:buNone/>
              <a:defRPr sz="900"/>
            </a:lvl8pPr>
            <a:lvl9pPr marL="3655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306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8" y="273076"/>
            <a:ext cx="3008313" cy="1162051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8" y="1435113"/>
            <a:ext cx="3008313" cy="46910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784489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8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3200"/>
            </a:lvl1pPr>
            <a:lvl2pPr marL="456888" indent="0">
              <a:buNone/>
              <a:defRPr sz="2800"/>
            </a:lvl2pPr>
            <a:lvl3pPr marL="913776" indent="0">
              <a:buNone/>
              <a:defRPr sz="2400"/>
            </a:lvl3pPr>
            <a:lvl4pPr marL="1370665" indent="0">
              <a:buNone/>
              <a:defRPr sz="2000"/>
            </a:lvl4pPr>
            <a:lvl5pPr marL="1827553" indent="0">
              <a:buNone/>
              <a:defRPr sz="2000"/>
            </a:lvl5pPr>
            <a:lvl6pPr marL="2284444" indent="0">
              <a:buNone/>
              <a:defRPr sz="2000"/>
            </a:lvl6pPr>
            <a:lvl7pPr marL="2741328" indent="0">
              <a:buNone/>
              <a:defRPr sz="2000"/>
            </a:lvl7pPr>
            <a:lvl8pPr marL="3198216" indent="0">
              <a:buNone/>
              <a:defRPr sz="2000"/>
            </a:lvl8pPr>
            <a:lvl9pPr marL="3655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2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400"/>
            </a:lvl1pPr>
            <a:lvl2pPr marL="456888" indent="0">
              <a:buNone/>
              <a:defRPr sz="1200"/>
            </a:lvl2pPr>
            <a:lvl3pPr marL="913776" indent="0">
              <a:buNone/>
              <a:defRPr sz="1000"/>
            </a:lvl3pPr>
            <a:lvl4pPr marL="1370665" indent="0">
              <a:buNone/>
              <a:defRPr sz="900"/>
            </a:lvl4pPr>
            <a:lvl5pPr marL="1827553" indent="0">
              <a:buNone/>
              <a:defRPr sz="900"/>
            </a:lvl5pPr>
            <a:lvl6pPr marL="2284444" indent="0">
              <a:buNone/>
              <a:defRPr sz="900"/>
            </a:lvl6pPr>
            <a:lvl7pPr marL="2741328" indent="0">
              <a:buNone/>
              <a:defRPr sz="900"/>
            </a:lvl7pPr>
            <a:lvl8pPr marL="3198216" indent="0">
              <a:buNone/>
              <a:defRPr sz="900"/>
            </a:lvl8pPr>
            <a:lvl9pPr marL="3655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12190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65333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t>23.03.2015</a:t>
            </a: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lIns="91378" tIns="45690" rIns="91378" bIns="45690"/>
          <a:lstStyle/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38223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0968" tIns="45472" rIns="90968" bIns="45472" anchor="ctr"/>
          <a:lstStyle>
            <a:lvl1pPr algn="l">
              <a:defRPr/>
            </a:lvl1pPr>
          </a:lstStyle>
          <a:p>
            <a:pPr defTabSz="909616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506"/>
            <a:ext cx="439048" cy="36462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51002"/>
      </p:ext>
    </p:extLst>
  </p:cSld>
  <p:clrMapOvr>
    <a:masterClrMapping/>
  </p:clrMapOvr>
  <p:transition>
    <p:fade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16980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25247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99" tIns="45647" rIns="91299" bIns="45647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0"/>
            <a:ext cx="7772400" cy="1500187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32671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63554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5"/>
            <a:ext cx="4041775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9" y="2174879"/>
            <a:ext cx="4041775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42548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113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3200"/>
            </a:lvl1pPr>
            <a:lvl2pPr marL="456486" indent="0">
              <a:buNone/>
              <a:defRPr sz="2800"/>
            </a:lvl2pPr>
            <a:lvl3pPr marL="912974" indent="0">
              <a:buNone/>
              <a:defRPr sz="2400"/>
            </a:lvl3pPr>
            <a:lvl4pPr marL="1369459" indent="0">
              <a:buNone/>
              <a:defRPr sz="2000"/>
            </a:lvl4pPr>
            <a:lvl5pPr marL="1825946" indent="0">
              <a:buNone/>
              <a:defRPr sz="2000"/>
            </a:lvl5pPr>
            <a:lvl6pPr marL="2282438" indent="0">
              <a:buNone/>
              <a:defRPr sz="2000"/>
            </a:lvl6pPr>
            <a:lvl7pPr marL="2738917" indent="0">
              <a:buNone/>
              <a:defRPr sz="2000"/>
            </a:lvl7pPr>
            <a:lvl8pPr marL="3195403" indent="0">
              <a:buNone/>
              <a:defRPr sz="2000"/>
            </a:lvl8pPr>
            <a:lvl9pPr marL="365189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00"/>
            <a:ext cx="5486400" cy="8048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775226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37192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50491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19290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8" y="273076"/>
            <a:ext cx="3008313" cy="1162051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8" y="1435113"/>
            <a:ext cx="3008313" cy="46910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29333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3200"/>
            </a:lvl1pPr>
            <a:lvl2pPr marL="456486" indent="0">
              <a:buNone/>
              <a:defRPr sz="2800"/>
            </a:lvl2pPr>
            <a:lvl3pPr marL="912974" indent="0">
              <a:buNone/>
              <a:defRPr sz="2400"/>
            </a:lvl3pPr>
            <a:lvl4pPr marL="1369459" indent="0">
              <a:buNone/>
              <a:defRPr sz="2000"/>
            </a:lvl4pPr>
            <a:lvl5pPr marL="1825946" indent="0">
              <a:buNone/>
              <a:defRPr sz="2000"/>
            </a:lvl5pPr>
            <a:lvl6pPr marL="2282438" indent="0">
              <a:buNone/>
              <a:defRPr sz="2000"/>
            </a:lvl6pPr>
            <a:lvl7pPr marL="2738917" indent="0">
              <a:buNone/>
              <a:defRPr sz="2000"/>
            </a:lvl7pPr>
            <a:lvl8pPr marL="3195403" indent="0">
              <a:buNone/>
              <a:defRPr sz="2000"/>
            </a:lvl8pPr>
            <a:lvl9pPr marL="365189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2"/>
            <a:ext cx="5486400" cy="8048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19834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72450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8661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6732240" cy="952500"/>
          </a:xfrm>
          <a:prstGeom prst="rect">
            <a:avLst/>
          </a:prstGeom>
        </p:spPr>
        <p:txBody>
          <a:bodyPr lIns="91299" tIns="45647" rIns="91299" bIns="45647" anchor="ctr"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3" name="Группа 4"/>
          <p:cNvGrpSpPr>
            <a:grpSpLocks/>
          </p:cNvGrpSpPr>
          <p:nvPr/>
        </p:nvGrpSpPr>
        <p:grpSpPr bwMode="auto">
          <a:xfrm>
            <a:off x="107507" y="41670"/>
            <a:ext cx="2142894" cy="867059"/>
            <a:chOff x="417666" y="635843"/>
            <a:chExt cx="2429776" cy="1033947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17666" y="635843"/>
              <a:ext cx="2429776" cy="1033947"/>
            </a:xfrm>
            <a:prstGeom prst="roundRect">
              <a:avLst>
                <a:gd name="adj" fmla="val 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92" y="864967"/>
              <a:ext cx="2143125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Прямая соединительная линия 5"/>
          <p:cNvCxnSpPr/>
          <p:nvPr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745186" y="627294"/>
            <a:ext cx="398814" cy="1015515"/>
          </a:xfrm>
          <a:prstGeom prst="rect">
            <a:avLst/>
          </a:prstGeom>
          <a:noFill/>
        </p:spPr>
        <p:txBody>
          <a:bodyPr wrap="square" lIns="91299" tIns="45647" rIns="91299" bIns="45647" rtlCol="0">
            <a:spAutoFit/>
          </a:bodyPr>
          <a:lstStyle/>
          <a:p>
            <a:fld id="{1FCBFC25-AE61-42F5-823A-ECD0C4B7D33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33793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20092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690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332703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99" tIns="45647" rIns="91299" bIns="45647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0"/>
            <a:ext cx="7772400" cy="1500187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12734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51426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5"/>
            <a:ext cx="4041775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9" y="2174879"/>
            <a:ext cx="4041775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08010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12119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68397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51066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46324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8" y="273076"/>
            <a:ext cx="3008313" cy="1162051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8" y="1435113"/>
            <a:ext cx="3008313" cy="46910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38976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3200"/>
            </a:lvl1pPr>
            <a:lvl2pPr marL="456486" indent="0">
              <a:buNone/>
              <a:defRPr sz="2800"/>
            </a:lvl2pPr>
            <a:lvl3pPr marL="912974" indent="0">
              <a:buNone/>
              <a:defRPr sz="2400"/>
            </a:lvl3pPr>
            <a:lvl4pPr marL="1369459" indent="0">
              <a:buNone/>
              <a:defRPr sz="2000"/>
            </a:lvl4pPr>
            <a:lvl5pPr marL="1825946" indent="0">
              <a:buNone/>
              <a:defRPr sz="2000"/>
            </a:lvl5pPr>
            <a:lvl6pPr marL="2282438" indent="0">
              <a:buNone/>
              <a:defRPr sz="2000"/>
            </a:lvl6pPr>
            <a:lvl7pPr marL="2738917" indent="0">
              <a:buNone/>
              <a:defRPr sz="2000"/>
            </a:lvl7pPr>
            <a:lvl8pPr marL="3195403" indent="0">
              <a:buNone/>
              <a:defRPr sz="2000"/>
            </a:lvl8pPr>
            <a:lvl9pPr marL="365189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2"/>
            <a:ext cx="5486400" cy="8048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10760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152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750432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84239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6732240" cy="952500"/>
          </a:xfrm>
          <a:prstGeom prst="rect">
            <a:avLst/>
          </a:prstGeom>
        </p:spPr>
        <p:txBody>
          <a:bodyPr lIns="91299" tIns="45647" rIns="91299" bIns="45647" anchor="ctr"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3" name="Группа 4"/>
          <p:cNvGrpSpPr>
            <a:grpSpLocks/>
          </p:cNvGrpSpPr>
          <p:nvPr/>
        </p:nvGrpSpPr>
        <p:grpSpPr bwMode="auto">
          <a:xfrm>
            <a:off x="107507" y="41670"/>
            <a:ext cx="2142894" cy="867059"/>
            <a:chOff x="417666" y="635843"/>
            <a:chExt cx="2429776" cy="1033947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17666" y="635843"/>
              <a:ext cx="2429776" cy="1033947"/>
            </a:xfrm>
            <a:prstGeom prst="roundRect">
              <a:avLst>
                <a:gd name="adj" fmla="val 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92" y="864967"/>
              <a:ext cx="2143125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Прямая соединительная линия 5"/>
          <p:cNvCxnSpPr/>
          <p:nvPr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745186" y="627294"/>
            <a:ext cx="398814" cy="1015515"/>
          </a:xfrm>
          <a:prstGeom prst="rect">
            <a:avLst/>
          </a:prstGeom>
          <a:noFill/>
        </p:spPr>
        <p:txBody>
          <a:bodyPr wrap="square" lIns="91299" tIns="45647" rIns="91299" bIns="45647" rtlCol="0">
            <a:spAutoFit/>
          </a:bodyPr>
          <a:lstStyle/>
          <a:p>
            <a:fld id="{1FCBFC25-AE61-42F5-823A-ECD0C4B7D33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54397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30583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32552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99" tIns="45647" rIns="91299" bIns="45647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0"/>
            <a:ext cx="7772400" cy="1500187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31991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45626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5"/>
            <a:ext cx="4041775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9" y="2174879"/>
            <a:ext cx="4041775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31371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43377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20422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200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1"/>
            <a:ext cx="7772400" cy="1470025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872353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91554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8" y="273076"/>
            <a:ext cx="3008313" cy="1162051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8" y="1435113"/>
            <a:ext cx="3008313" cy="46910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78894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3200"/>
            </a:lvl1pPr>
            <a:lvl2pPr marL="456486" indent="0">
              <a:buNone/>
              <a:defRPr sz="2800"/>
            </a:lvl2pPr>
            <a:lvl3pPr marL="912974" indent="0">
              <a:buNone/>
              <a:defRPr sz="2400"/>
            </a:lvl3pPr>
            <a:lvl4pPr marL="1369459" indent="0">
              <a:buNone/>
              <a:defRPr sz="2000"/>
            </a:lvl4pPr>
            <a:lvl5pPr marL="1825946" indent="0">
              <a:buNone/>
              <a:defRPr sz="2000"/>
            </a:lvl5pPr>
            <a:lvl6pPr marL="2282438" indent="0">
              <a:buNone/>
              <a:defRPr sz="2000"/>
            </a:lvl6pPr>
            <a:lvl7pPr marL="2738917" indent="0">
              <a:buNone/>
              <a:defRPr sz="2000"/>
            </a:lvl7pPr>
            <a:lvl8pPr marL="3195403" indent="0">
              <a:buNone/>
              <a:defRPr sz="2000"/>
            </a:lvl8pPr>
            <a:lvl9pPr marL="365189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2"/>
            <a:ext cx="5486400" cy="8048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72538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55626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65772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6732240" cy="952500"/>
          </a:xfrm>
          <a:prstGeom prst="rect">
            <a:avLst/>
          </a:prstGeom>
        </p:spPr>
        <p:txBody>
          <a:bodyPr lIns="91299" tIns="45647" rIns="91299" bIns="45647" anchor="ctr"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3" name="Группа 4"/>
          <p:cNvGrpSpPr>
            <a:grpSpLocks/>
          </p:cNvGrpSpPr>
          <p:nvPr/>
        </p:nvGrpSpPr>
        <p:grpSpPr bwMode="auto">
          <a:xfrm>
            <a:off x="107507" y="41670"/>
            <a:ext cx="2142894" cy="867059"/>
            <a:chOff x="417666" y="635843"/>
            <a:chExt cx="2429776" cy="1033947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17666" y="635843"/>
              <a:ext cx="2429776" cy="1033947"/>
            </a:xfrm>
            <a:prstGeom prst="roundRect">
              <a:avLst>
                <a:gd name="adj" fmla="val 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92" y="864967"/>
              <a:ext cx="2143125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Прямая соединительная линия 5"/>
          <p:cNvCxnSpPr/>
          <p:nvPr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745186" y="627294"/>
            <a:ext cx="398814" cy="1015515"/>
          </a:xfrm>
          <a:prstGeom prst="rect">
            <a:avLst/>
          </a:prstGeom>
          <a:noFill/>
        </p:spPr>
        <p:txBody>
          <a:bodyPr wrap="square" lIns="91299" tIns="45647" rIns="91299" bIns="45647" rtlCol="0">
            <a:spAutoFit/>
          </a:bodyPr>
          <a:lstStyle/>
          <a:p>
            <a:fld id="{1FCBFC25-AE61-42F5-823A-ECD0C4B7D33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374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8500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99" tIns="45647" rIns="91299" bIns="45647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0"/>
            <a:ext cx="7772400" cy="1500187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5139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78"/>
            <a:ext cx="4038600" cy="3394075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78"/>
            <a:ext cx="4038600" cy="3394075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0141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5"/>
            <a:ext cx="4041775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9" y="2174879"/>
            <a:ext cx="4041775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6768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4654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3306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8" y="273076"/>
            <a:ext cx="3008313" cy="1162051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8" y="1435113"/>
            <a:ext cx="3008313" cy="46910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3661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3200"/>
            </a:lvl1pPr>
            <a:lvl2pPr marL="456486" indent="0">
              <a:buNone/>
              <a:defRPr sz="2800"/>
            </a:lvl2pPr>
            <a:lvl3pPr marL="912974" indent="0">
              <a:buNone/>
              <a:defRPr sz="2400"/>
            </a:lvl3pPr>
            <a:lvl4pPr marL="1369459" indent="0">
              <a:buNone/>
              <a:defRPr sz="2000"/>
            </a:lvl4pPr>
            <a:lvl5pPr marL="1825946" indent="0">
              <a:buNone/>
              <a:defRPr sz="2000"/>
            </a:lvl5pPr>
            <a:lvl6pPr marL="2282438" indent="0">
              <a:buNone/>
              <a:defRPr sz="2000"/>
            </a:lvl6pPr>
            <a:lvl7pPr marL="2738917" indent="0">
              <a:buNone/>
              <a:defRPr sz="2000"/>
            </a:lvl7pPr>
            <a:lvl8pPr marL="3195403" indent="0">
              <a:buNone/>
              <a:defRPr sz="2000"/>
            </a:lvl8pPr>
            <a:lvl9pPr marL="365189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93"/>
            <a:ext cx="5486400" cy="8048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7330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37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620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0730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181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234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99" tIns="45647" rIns="91299" bIns="45647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0"/>
            <a:ext cx="7772400" cy="1500187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315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898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5"/>
            <a:ext cx="4041775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9" y="2174879"/>
            <a:ext cx="4041775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292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191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442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334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9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8" y="27307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8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65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8" y="273076"/>
            <a:ext cx="3008313" cy="1162051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8" y="1435113"/>
            <a:ext cx="3008313" cy="46910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745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3200"/>
            </a:lvl1pPr>
            <a:lvl2pPr marL="456486" indent="0">
              <a:buNone/>
              <a:defRPr sz="2800"/>
            </a:lvl2pPr>
            <a:lvl3pPr marL="912974" indent="0">
              <a:buNone/>
              <a:defRPr sz="2400"/>
            </a:lvl3pPr>
            <a:lvl4pPr marL="1369459" indent="0">
              <a:buNone/>
              <a:defRPr sz="2000"/>
            </a:lvl4pPr>
            <a:lvl5pPr marL="1825946" indent="0">
              <a:buNone/>
              <a:defRPr sz="2000"/>
            </a:lvl5pPr>
            <a:lvl6pPr marL="2282438" indent="0">
              <a:buNone/>
              <a:defRPr sz="2000"/>
            </a:lvl6pPr>
            <a:lvl7pPr marL="2738917" indent="0">
              <a:buNone/>
              <a:defRPr sz="2000"/>
            </a:lvl7pPr>
            <a:lvl8pPr marL="3195403" indent="0">
              <a:buNone/>
              <a:defRPr sz="2000"/>
            </a:lvl8pPr>
            <a:lvl9pPr marL="365189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2"/>
            <a:ext cx="5486400" cy="8048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735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121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899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9" y="631503"/>
            <a:ext cx="458688" cy="305796"/>
          </a:xfrm>
          <a:prstGeom prst="rect">
            <a:avLst/>
          </a:prstGeom>
        </p:spPr>
        <p:txBody>
          <a:bodyPr lIns="91299" tIns="45647" rIns="91299" bIns="45647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43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183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065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299" tIns="45647" rIns="91299" bIns="45647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0"/>
            <a:ext cx="7772400" cy="1500187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874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276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5"/>
            <a:ext cx="4041775" cy="639763"/>
          </a:xfrm>
          <a:prstGeom prst="rect">
            <a:avLst/>
          </a:prstGeom>
        </p:spPr>
        <p:txBody>
          <a:bodyPr lIns="91299" tIns="45647" rIns="91299" bIns="45647" anchor="b"/>
          <a:lstStyle>
            <a:lvl1pPr marL="0" indent="0">
              <a:buNone/>
              <a:defRPr sz="2400" b="1"/>
            </a:lvl1pPr>
            <a:lvl2pPr marL="456486" indent="0">
              <a:buNone/>
              <a:defRPr sz="2000" b="1"/>
            </a:lvl2pPr>
            <a:lvl3pPr marL="912974" indent="0">
              <a:buNone/>
              <a:defRPr sz="1800" b="1"/>
            </a:lvl3pPr>
            <a:lvl4pPr marL="1369459" indent="0">
              <a:buNone/>
              <a:defRPr sz="1600" b="1"/>
            </a:lvl4pPr>
            <a:lvl5pPr marL="1825946" indent="0">
              <a:buNone/>
              <a:defRPr sz="1600" b="1"/>
            </a:lvl5pPr>
            <a:lvl6pPr marL="2282438" indent="0">
              <a:buNone/>
              <a:defRPr sz="1600" b="1"/>
            </a:lvl6pPr>
            <a:lvl7pPr marL="2738917" indent="0">
              <a:buNone/>
              <a:defRPr sz="1600" b="1"/>
            </a:lvl7pPr>
            <a:lvl8pPr marL="3195403" indent="0">
              <a:buNone/>
              <a:defRPr sz="1600" b="1"/>
            </a:lvl8pPr>
            <a:lvl9pPr marL="36518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9" y="2174879"/>
            <a:ext cx="4041775" cy="3951288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5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86" indent="0">
              <a:buNone/>
              <a:defRPr sz="2800"/>
            </a:lvl2pPr>
            <a:lvl3pPr marL="912974" indent="0">
              <a:buNone/>
              <a:defRPr sz="2400"/>
            </a:lvl3pPr>
            <a:lvl4pPr marL="1369459" indent="0">
              <a:buNone/>
              <a:defRPr sz="2000"/>
            </a:lvl4pPr>
            <a:lvl5pPr marL="1825946" indent="0">
              <a:buNone/>
              <a:defRPr sz="2000"/>
            </a:lvl5pPr>
            <a:lvl6pPr marL="2282438" indent="0">
              <a:buNone/>
              <a:defRPr sz="2000"/>
            </a:lvl6pPr>
            <a:lvl7pPr marL="2738917" indent="0">
              <a:buNone/>
              <a:defRPr sz="2000"/>
            </a:lvl7pPr>
            <a:lvl8pPr marL="3195403" indent="0">
              <a:buNone/>
              <a:defRPr sz="2000"/>
            </a:lvl8pPr>
            <a:lvl9pPr marL="365189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922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46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528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927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495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8" y="273076"/>
            <a:ext cx="3008313" cy="1162051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  <a:prstGeom prst="rect">
            <a:avLst/>
          </a:prstGeom>
        </p:spPr>
        <p:txBody>
          <a:bodyPr lIns="91299" tIns="45647" rIns="91299" bIns="4564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8" y="1435113"/>
            <a:ext cx="3008313" cy="46910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303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  <a:prstGeom prst="rect">
            <a:avLst/>
          </a:prstGeom>
        </p:spPr>
        <p:txBody>
          <a:bodyPr lIns="91299" tIns="45647" rIns="91299" bIns="4564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3200"/>
            </a:lvl1pPr>
            <a:lvl2pPr marL="456486" indent="0">
              <a:buNone/>
              <a:defRPr sz="2800"/>
            </a:lvl2pPr>
            <a:lvl3pPr marL="912974" indent="0">
              <a:buNone/>
              <a:defRPr sz="2400"/>
            </a:lvl3pPr>
            <a:lvl4pPr marL="1369459" indent="0">
              <a:buNone/>
              <a:defRPr sz="2000"/>
            </a:lvl4pPr>
            <a:lvl5pPr marL="1825946" indent="0">
              <a:buNone/>
              <a:defRPr sz="2000"/>
            </a:lvl5pPr>
            <a:lvl6pPr marL="2282438" indent="0">
              <a:buNone/>
              <a:defRPr sz="2000"/>
            </a:lvl6pPr>
            <a:lvl7pPr marL="2738917" indent="0">
              <a:buNone/>
              <a:defRPr sz="2000"/>
            </a:lvl7pPr>
            <a:lvl8pPr marL="3195403" indent="0">
              <a:buNone/>
              <a:defRPr sz="2000"/>
            </a:lvl8pPr>
            <a:lvl9pPr marL="365189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2"/>
            <a:ext cx="5486400" cy="804863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>
              <a:buNone/>
              <a:defRPr sz="1400"/>
            </a:lvl1pPr>
            <a:lvl2pPr marL="456486" indent="0">
              <a:buNone/>
              <a:defRPr sz="1200"/>
            </a:lvl2pPr>
            <a:lvl3pPr marL="912974" indent="0">
              <a:buNone/>
              <a:defRPr sz="1000"/>
            </a:lvl3pPr>
            <a:lvl4pPr marL="1369459" indent="0">
              <a:buNone/>
              <a:defRPr sz="900"/>
            </a:lvl4pPr>
            <a:lvl5pPr marL="1825946" indent="0">
              <a:buNone/>
              <a:defRPr sz="900"/>
            </a:lvl5pPr>
            <a:lvl6pPr marL="2282438" indent="0">
              <a:buNone/>
              <a:defRPr sz="900"/>
            </a:lvl6pPr>
            <a:lvl7pPr marL="2738917" indent="0">
              <a:buNone/>
              <a:defRPr sz="900"/>
            </a:lvl7pPr>
            <a:lvl8pPr marL="3195403" indent="0">
              <a:buNone/>
              <a:defRPr sz="900"/>
            </a:lvl8pPr>
            <a:lvl9pPr marL="36518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017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749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  <a:prstGeom prst="rect">
            <a:avLst/>
          </a:prstGeom>
        </p:spPr>
        <p:txBody>
          <a:bodyPr vert="eaVert" lIns="91299" tIns="45647" rIns="91299" bIns="4564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383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9" y="631503"/>
            <a:ext cx="458688" cy="305796"/>
          </a:xfrm>
          <a:prstGeom prst="rect">
            <a:avLst/>
          </a:prstGeom>
        </p:spPr>
        <p:txBody>
          <a:bodyPr lIns="91299" tIns="45647" rIns="91299" bIns="45647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4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  <a:prstGeom prst="rect">
            <a:avLst/>
          </a:prstGeom>
        </p:spPr>
        <p:txBody>
          <a:bodyPr lIns="91299" tIns="45647" rIns="91299" bIns="4564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99" tIns="45647" rIns="91299" bIns="4564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lIns="91299" tIns="45647" rIns="91299" bIns="45647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1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2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4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3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1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9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87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slideLayout" Target="../slideLayouts/slideLayout20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94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2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20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2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09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17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slideLayout" Target="../slideLayouts/slideLayout22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slideLayout" Target="../slideLayouts/slideLayout23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24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32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slideLayout" Target="../slideLayouts/slideLayout23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slideLayout" Target="../slideLayouts/slideLayout25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4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39.xml"/><Relationship Id="rId16" Type="http://schemas.openxmlformats.org/officeDocument/2006/relationships/theme" Target="../theme/theme19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47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Relationship Id="rId14" Type="http://schemas.openxmlformats.org/officeDocument/2006/relationships/slideLayout" Target="../slideLayouts/slideLayout2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slideLayout" Target="../slideLayouts/slideLayout265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5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26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slideLayout" Target="../slideLayouts/slideLayout27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68.xml"/><Relationship Id="rId16" Type="http://schemas.openxmlformats.org/officeDocument/2006/relationships/theme" Target="../theme/theme21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76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Relationship Id="rId14" Type="http://schemas.openxmlformats.org/officeDocument/2006/relationships/slideLayout" Target="../slideLayouts/slideLayout28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13" Type="http://schemas.openxmlformats.org/officeDocument/2006/relationships/slideLayout" Target="../slideLayouts/slideLayout29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slideLayout" Target="../slideLayouts/slideLayout293.xml"/><Relationship Id="rId17" Type="http://schemas.openxmlformats.org/officeDocument/2006/relationships/theme" Target="../theme/theme22.xml"/><Relationship Id="rId2" Type="http://schemas.openxmlformats.org/officeDocument/2006/relationships/slideLayout" Target="../slideLayouts/slideLayout283.xml"/><Relationship Id="rId16" Type="http://schemas.openxmlformats.org/officeDocument/2006/relationships/slideLayout" Target="../slideLayouts/slideLayout297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Relationship Id="rId14" Type="http://schemas.openxmlformats.org/officeDocument/2006/relationships/slideLayout" Target="../slideLayouts/slideLayout29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slideLayout" Target="../slideLayouts/slideLayout310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slideLayout" Target="../slideLayouts/slideLayout30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9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5" Type="http://schemas.openxmlformats.org/officeDocument/2006/relationships/theme" Target="../theme/theme23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Relationship Id="rId14" Type="http://schemas.openxmlformats.org/officeDocument/2006/relationships/slideLayout" Target="../slideLayouts/slideLayout31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slideLayout" Target="../slideLayouts/slideLayout324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slideLayout" Target="../slideLayouts/slideLayout323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3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Relationship Id="rId1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slideLayout" Target="../slideLayouts/slideLayout337.xml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3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slideLayout" Target="../slideLayouts/slideLayout350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3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5" Type="http://schemas.openxmlformats.org/officeDocument/2006/relationships/theme" Target="../theme/theme26.xml"/><Relationship Id="rId10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slideLayout" Target="../slideLayouts/slideLayout35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9.xml"/><Relationship Id="rId13" Type="http://schemas.openxmlformats.org/officeDocument/2006/relationships/slideLayout" Target="../slideLayouts/slideLayout36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58.xml"/><Relationship Id="rId12" Type="http://schemas.openxmlformats.org/officeDocument/2006/relationships/slideLayout" Target="../slideLayouts/slideLayout36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53.xml"/><Relationship Id="rId16" Type="http://schemas.openxmlformats.org/officeDocument/2006/relationships/theme" Target="../theme/theme27.xml"/><Relationship Id="rId1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7.xml"/><Relationship Id="rId11" Type="http://schemas.openxmlformats.org/officeDocument/2006/relationships/slideLayout" Target="../slideLayouts/slideLayout362.xml"/><Relationship Id="rId5" Type="http://schemas.openxmlformats.org/officeDocument/2006/relationships/slideLayout" Target="../slideLayouts/slideLayout356.xml"/><Relationship Id="rId15" Type="http://schemas.openxmlformats.org/officeDocument/2006/relationships/slideLayout" Target="../slideLayouts/slideLayout366.xml"/><Relationship Id="rId10" Type="http://schemas.openxmlformats.org/officeDocument/2006/relationships/slideLayout" Target="../slideLayouts/slideLayout361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60.xml"/><Relationship Id="rId14" Type="http://schemas.openxmlformats.org/officeDocument/2006/relationships/slideLayout" Target="../slideLayouts/slideLayout36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4.xml"/><Relationship Id="rId13" Type="http://schemas.openxmlformats.org/officeDocument/2006/relationships/slideLayout" Target="../slideLayouts/slideLayout37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3.xml"/><Relationship Id="rId12" Type="http://schemas.openxmlformats.org/officeDocument/2006/relationships/slideLayout" Target="../slideLayouts/slideLayout37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68.xml"/><Relationship Id="rId16" Type="http://schemas.openxmlformats.org/officeDocument/2006/relationships/theme" Target="../theme/theme28.xml"/><Relationship Id="rId1" Type="http://schemas.openxmlformats.org/officeDocument/2006/relationships/slideLayout" Target="../slideLayouts/slideLayout367.xml"/><Relationship Id="rId6" Type="http://schemas.openxmlformats.org/officeDocument/2006/relationships/slideLayout" Target="../slideLayouts/slideLayout372.xml"/><Relationship Id="rId11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371.xml"/><Relationship Id="rId1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76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370.xml"/><Relationship Id="rId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8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9.xml"/><Relationship Id="rId13" Type="http://schemas.openxmlformats.org/officeDocument/2006/relationships/slideLayout" Target="../slideLayouts/slideLayout39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84.xml"/><Relationship Id="rId7" Type="http://schemas.openxmlformats.org/officeDocument/2006/relationships/slideLayout" Target="../slideLayouts/slideLayout388.xml"/><Relationship Id="rId12" Type="http://schemas.openxmlformats.org/officeDocument/2006/relationships/slideLayout" Target="../slideLayouts/slideLayout39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83.xml"/><Relationship Id="rId16" Type="http://schemas.openxmlformats.org/officeDocument/2006/relationships/theme" Target="../theme/theme29.xml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1" Type="http://schemas.openxmlformats.org/officeDocument/2006/relationships/slideLayout" Target="../slideLayouts/slideLayout392.xml"/><Relationship Id="rId5" Type="http://schemas.openxmlformats.org/officeDocument/2006/relationships/slideLayout" Target="../slideLayouts/slideLayout386.xml"/><Relationship Id="rId15" Type="http://schemas.openxmlformats.org/officeDocument/2006/relationships/slideLayout" Target="../slideLayouts/slideLayout396.xml"/><Relationship Id="rId10" Type="http://schemas.openxmlformats.org/officeDocument/2006/relationships/slideLayout" Target="../slideLayouts/slideLayout391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90.xml"/><Relationship Id="rId14" Type="http://schemas.openxmlformats.org/officeDocument/2006/relationships/slideLayout" Target="../slideLayouts/slideLayout3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slideLayout" Target="../slideLayouts/slideLayout40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slideLayout" Target="../slideLayouts/slideLayout408.xml"/><Relationship Id="rId17" Type="http://schemas.openxmlformats.org/officeDocument/2006/relationships/theme" Target="../theme/theme30.xml"/><Relationship Id="rId2" Type="http://schemas.openxmlformats.org/officeDocument/2006/relationships/slideLayout" Target="../slideLayouts/slideLayout398.xml"/><Relationship Id="rId16" Type="http://schemas.openxmlformats.org/officeDocument/2006/relationships/slideLayout" Target="../slideLayouts/slideLayout412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5" Type="http://schemas.openxmlformats.org/officeDocument/2006/relationships/slideLayout" Target="../slideLayouts/slideLayout411.xml"/><Relationship Id="rId10" Type="http://schemas.openxmlformats.org/officeDocument/2006/relationships/slideLayout" Target="../slideLayouts/slideLayout40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Relationship Id="rId14" Type="http://schemas.openxmlformats.org/officeDocument/2006/relationships/slideLayout" Target="../slideLayouts/slideLayout41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0.xml"/><Relationship Id="rId13" Type="http://schemas.openxmlformats.org/officeDocument/2006/relationships/slideLayout" Target="../slideLayouts/slideLayout425.xml"/><Relationship Id="rId3" Type="http://schemas.openxmlformats.org/officeDocument/2006/relationships/slideLayout" Target="../slideLayouts/slideLayout415.xml"/><Relationship Id="rId7" Type="http://schemas.openxmlformats.org/officeDocument/2006/relationships/slideLayout" Target="../slideLayouts/slideLayout419.xml"/><Relationship Id="rId12" Type="http://schemas.openxmlformats.org/officeDocument/2006/relationships/slideLayout" Target="../slideLayouts/slideLayout424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4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13.xml"/><Relationship Id="rId6" Type="http://schemas.openxmlformats.org/officeDocument/2006/relationships/slideLayout" Target="../slideLayouts/slideLayout418.xml"/><Relationship Id="rId11" Type="http://schemas.openxmlformats.org/officeDocument/2006/relationships/slideLayout" Target="../slideLayouts/slideLayout423.xml"/><Relationship Id="rId5" Type="http://schemas.openxmlformats.org/officeDocument/2006/relationships/slideLayout" Target="../slideLayouts/slideLayout4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22.xml"/><Relationship Id="rId4" Type="http://schemas.openxmlformats.org/officeDocument/2006/relationships/slideLayout" Target="../slideLayouts/slideLayout416.xml"/><Relationship Id="rId9" Type="http://schemas.openxmlformats.org/officeDocument/2006/relationships/slideLayout" Target="../slideLayouts/slideLayout421.xml"/><Relationship Id="rId14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3.xml"/><Relationship Id="rId3" Type="http://schemas.openxmlformats.org/officeDocument/2006/relationships/slideLayout" Target="../slideLayouts/slideLayout428.xml"/><Relationship Id="rId7" Type="http://schemas.openxmlformats.org/officeDocument/2006/relationships/slideLayout" Target="../slideLayouts/slideLayout432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427.xml"/><Relationship Id="rId1" Type="http://schemas.openxmlformats.org/officeDocument/2006/relationships/slideLayout" Target="../slideLayouts/slideLayout426.xml"/><Relationship Id="rId6" Type="http://schemas.openxmlformats.org/officeDocument/2006/relationships/slideLayout" Target="../slideLayouts/slideLayout431.xml"/><Relationship Id="rId11" Type="http://schemas.openxmlformats.org/officeDocument/2006/relationships/slideLayout" Target="../slideLayouts/slideLayout436.xml"/><Relationship Id="rId5" Type="http://schemas.openxmlformats.org/officeDocument/2006/relationships/slideLayout" Target="../slideLayouts/slideLayout430.xml"/><Relationship Id="rId10" Type="http://schemas.openxmlformats.org/officeDocument/2006/relationships/slideLayout" Target="../slideLayouts/slideLayout435.xml"/><Relationship Id="rId4" Type="http://schemas.openxmlformats.org/officeDocument/2006/relationships/slideLayout" Target="../slideLayouts/slideLayout429.xml"/><Relationship Id="rId9" Type="http://schemas.openxmlformats.org/officeDocument/2006/relationships/slideLayout" Target="../slideLayouts/slideLayout434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4.xml"/><Relationship Id="rId3" Type="http://schemas.openxmlformats.org/officeDocument/2006/relationships/slideLayout" Target="../slideLayouts/slideLayout439.xml"/><Relationship Id="rId7" Type="http://schemas.openxmlformats.org/officeDocument/2006/relationships/slideLayout" Target="../slideLayouts/slideLayout443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438.xml"/><Relationship Id="rId1" Type="http://schemas.openxmlformats.org/officeDocument/2006/relationships/slideLayout" Target="../slideLayouts/slideLayout437.xml"/><Relationship Id="rId6" Type="http://schemas.openxmlformats.org/officeDocument/2006/relationships/slideLayout" Target="../slideLayouts/slideLayout442.xml"/><Relationship Id="rId11" Type="http://schemas.openxmlformats.org/officeDocument/2006/relationships/slideLayout" Target="../slideLayouts/slideLayout447.xml"/><Relationship Id="rId5" Type="http://schemas.openxmlformats.org/officeDocument/2006/relationships/slideLayout" Target="../slideLayouts/slideLayout441.xml"/><Relationship Id="rId10" Type="http://schemas.openxmlformats.org/officeDocument/2006/relationships/slideLayout" Target="../slideLayouts/slideLayout446.xml"/><Relationship Id="rId4" Type="http://schemas.openxmlformats.org/officeDocument/2006/relationships/slideLayout" Target="../slideLayouts/slideLayout440.xml"/><Relationship Id="rId9" Type="http://schemas.openxmlformats.org/officeDocument/2006/relationships/slideLayout" Target="../slideLayouts/slideLayout445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50.xml"/><Relationship Id="rId7" Type="http://schemas.openxmlformats.org/officeDocument/2006/relationships/slideLayout" Target="../slideLayouts/slideLayout454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449.xml"/><Relationship Id="rId1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53.xml"/><Relationship Id="rId11" Type="http://schemas.openxmlformats.org/officeDocument/2006/relationships/slideLayout" Target="../slideLayouts/slideLayout458.xml"/><Relationship Id="rId5" Type="http://schemas.openxmlformats.org/officeDocument/2006/relationships/slideLayout" Target="../slideLayouts/slideLayout452.xml"/><Relationship Id="rId10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6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6.xml"/><Relationship Id="rId13" Type="http://schemas.openxmlformats.org/officeDocument/2006/relationships/slideLayout" Target="../slideLayouts/slideLayout471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65.xml"/><Relationship Id="rId12" Type="http://schemas.openxmlformats.org/officeDocument/2006/relationships/slideLayout" Target="../slideLayouts/slideLayout47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6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59.xml"/><Relationship Id="rId6" Type="http://schemas.openxmlformats.org/officeDocument/2006/relationships/slideLayout" Target="../slideLayouts/slideLayout464.xml"/><Relationship Id="rId11" Type="http://schemas.openxmlformats.org/officeDocument/2006/relationships/slideLayout" Target="../slideLayouts/slideLayout469.xml"/><Relationship Id="rId5" Type="http://schemas.openxmlformats.org/officeDocument/2006/relationships/slideLayout" Target="../slideLayouts/slideLayout463.xml"/><Relationship Id="rId15" Type="http://schemas.openxmlformats.org/officeDocument/2006/relationships/theme" Target="../theme/theme35.xml"/><Relationship Id="rId10" Type="http://schemas.openxmlformats.org/officeDocument/2006/relationships/slideLayout" Target="../slideLayouts/slideLayout468.xml"/><Relationship Id="rId4" Type="http://schemas.openxmlformats.org/officeDocument/2006/relationships/slideLayout" Target="../slideLayouts/slideLayout462.xml"/><Relationship Id="rId9" Type="http://schemas.openxmlformats.org/officeDocument/2006/relationships/slideLayout" Target="../slideLayouts/slideLayout467.xml"/><Relationship Id="rId14" Type="http://schemas.openxmlformats.org/officeDocument/2006/relationships/slideLayout" Target="../slideLayouts/slideLayout472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0.xml"/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" Type="http://schemas.openxmlformats.org/officeDocument/2006/relationships/slideLayout" Target="../slideLayouts/slideLayout475.xml"/><Relationship Id="rId21" Type="http://schemas.openxmlformats.org/officeDocument/2006/relationships/slideLayout" Target="../slideLayouts/slideLayout493.xml"/><Relationship Id="rId7" Type="http://schemas.openxmlformats.org/officeDocument/2006/relationships/slideLayout" Target="../slideLayouts/slideLayout479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theme" Target="../theme/theme36.xm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microsoft.com/office/2007/relationships/hdphoto" Target="../media/hdphoto1.wdp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image" Target="../media/image1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8.xml"/><Relationship Id="rId3" Type="http://schemas.openxmlformats.org/officeDocument/2006/relationships/slideLayout" Target="../slideLayouts/slideLayout503.xml"/><Relationship Id="rId7" Type="http://schemas.openxmlformats.org/officeDocument/2006/relationships/slideLayout" Target="../slideLayouts/slideLayout507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502.xml"/><Relationship Id="rId1" Type="http://schemas.openxmlformats.org/officeDocument/2006/relationships/slideLayout" Target="../slideLayouts/slideLayout501.xml"/><Relationship Id="rId6" Type="http://schemas.openxmlformats.org/officeDocument/2006/relationships/slideLayout" Target="../slideLayouts/slideLayout506.xml"/><Relationship Id="rId11" Type="http://schemas.openxmlformats.org/officeDocument/2006/relationships/slideLayout" Target="../slideLayouts/slideLayout511.xml"/><Relationship Id="rId5" Type="http://schemas.openxmlformats.org/officeDocument/2006/relationships/slideLayout" Target="../slideLayouts/slideLayout505.xml"/><Relationship Id="rId10" Type="http://schemas.openxmlformats.org/officeDocument/2006/relationships/slideLayout" Target="../slideLayouts/slideLayout510.xml"/><Relationship Id="rId4" Type="http://schemas.openxmlformats.org/officeDocument/2006/relationships/slideLayout" Target="../slideLayouts/slideLayout504.xml"/><Relationship Id="rId9" Type="http://schemas.openxmlformats.org/officeDocument/2006/relationships/slideLayout" Target="../slideLayouts/slideLayout509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9.xml"/><Relationship Id="rId13" Type="http://schemas.openxmlformats.org/officeDocument/2006/relationships/slideLayout" Target="../slideLayouts/slideLayout524.xml"/><Relationship Id="rId3" Type="http://schemas.openxmlformats.org/officeDocument/2006/relationships/slideLayout" Target="../slideLayouts/slideLayout514.xml"/><Relationship Id="rId7" Type="http://schemas.openxmlformats.org/officeDocument/2006/relationships/slideLayout" Target="../slideLayouts/slideLayout518.xml"/><Relationship Id="rId12" Type="http://schemas.openxmlformats.org/officeDocument/2006/relationships/slideLayout" Target="../slideLayouts/slideLayout523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5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12.xml"/><Relationship Id="rId6" Type="http://schemas.openxmlformats.org/officeDocument/2006/relationships/slideLayout" Target="../slideLayouts/slideLayout517.xml"/><Relationship Id="rId11" Type="http://schemas.openxmlformats.org/officeDocument/2006/relationships/slideLayout" Target="../slideLayouts/slideLayout522.xml"/><Relationship Id="rId5" Type="http://schemas.openxmlformats.org/officeDocument/2006/relationships/slideLayout" Target="../slideLayouts/slideLayout5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21.xml"/><Relationship Id="rId4" Type="http://schemas.openxmlformats.org/officeDocument/2006/relationships/slideLayout" Target="../slideLayouts/slideLayout515.xml"/><Relationship Id="rId9" Type="http://schemas.openxmlformats.org/officeDocument/2006/relationships/slideLayout" Target="../slideLayouts/slideLayout520.xml"/><Relationship Id="rId14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2.xml"/><Relationship Id="rId3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531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526.xml"/><Relationship Id="rId1" Type="http://schemas.openxmlformats.org/officeDocument/2006/relationships/slideLayout" Target="../slideLayouts/slideLayout525.xml"/><Relationship Id="rId6" Type="http://schemas.openxmlformats.org/officeDocument/2006/relationships/slideLayout" Target="../slideLayouts/slideLayout530.xml"/><Relationship Id="rId11" Type="http://schemas.openxmlformats.org/officeDocument/2006/relationships/slideLayout" Target="../slideLayouts/slideLayout535.xml"/><Relationship Id="rId5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534.xml"/><Relationship Id="rId4" Type="http://schemas.openxmlformats.org/officeDocument/2006/relationships/slideLayout" Target="../slideLayouts/slideLayout528.xml"/><Relationship Id="rId9" Type="http://schemas.openxmlformats.org/officeDocument/2006/relationships/slideLayout" Target="../slideLayouts/slideLayout5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3.xml"/><Relationship Id="rId13" Type="http://schemas.openxmlformats.org/officeDocument/2006/relationships/slideLayout" Target="../slideLayouts/slideLayout548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538.xml"/><Relationship Id="rId7" Type="http://schemas.openxmlformats.org/officeDocument/2006/relationships/slideLayout" Target="../slideLayouts/slideLayout542.xml"/><Relationship Id="rId12" Type="http://schemas.openxmlformats.org/officeDocument/2006/relationships/slideLayout" Target="../slideLayouts/slideLayout54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3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36.xml"/><Relationship Id="rId6" Type="http://schemas.openxmlformats.org/officeDocument/2006/relationships/slideLayout" Target="../slideLayouts/slideLayout541.xml"/><Relationship Id="rId11" Type="http://schemas.openxmlformats.org/officeDocument/2006/relationships/slideLayout" Target="../slideLayouts/slideLayout546.xml"/><Relationship Id="rId5" Type="http://schemas.openxmlformats.org/officeDocument/2006/relationships/slideLayout" Target="../slideLayouts/slideLayout540.xml"/><Relationship Id="rId15" Type="http://schemas.openxmlformats.org/officeDocument/2006/relationships/theme" Target="../theme/theme40.xml"/><Relationship Id="rId10" Type="http://schemas.openxmlformats.org/officeDocument/2006/relationships/slideLayout" Target="../slideLayouts/slideLayout545.xml"/><Relationship Id="rId4" Type="http://schemas.openxmlformats.org/officeDocument/2006/relationships/slideLayout" Target="../slideLayouts/slideLayout539.xml"/><Relationship Id="rId9" Type="http://schemas.openxmlformats.org/officeDocument/2006/relationships/slideLayout" Target="../slideLayouts/slideLayout544.xml"/><Relationship Id="rId14" Type="http://schemas.openxmlformats.org/officeDocument/2006/relationships/slideLayout" Target="../slideLayouts/slideLayout549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7.xml"/><Relationship Id="rId13" Type="http://schemas.openxmlformats.org/officeDocument/2006/relationships/slideLayout" Target="../slideLayouts/slideLayout562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552.xml"/><Relationship Id="rId7" Type="http://schemas.openxmlformats.org/officeDocument/2006/relationships/slideLayout" Target="../slideLayouts/slideLayout556.xml"/><Relationship Id="rId12" Type="http://schemas.openxmlformats.org/officeDocument/2006/relationships/slideLayout" Target="../slideLayouts/slideLayout56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5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50.xml"/><Relationship Id="rId6" Type="http://schemas.openxmlformats.org/officeDocument/2006/relationships/slideLayout" Target="../slideLayouts/slideLayout555.xml"/><Relationship Id="rId11" Type="http://schemas.openxmlformats.org/officeDocument/2006/relationships/slideLayout" Target="../slideLayouts/slideLayout560.xml"/><Relationship Id="rId5" Type="http://schemas.openxmlformats.org/officeDocument/2006/relationships/slideLayout" Target="../slideLayouts/slideLayout554.xml"/><Relationship Id="rId15" Type="http://schemas.openxmlformats.org/officeDocument/2006/relationships/theme" Target="../theme/theme41.xml"/><Relationship Id="rId10" Type="http://schemas.openxmlformats.org/officeDocument/2006/relationships/slideLayout" Target="../slideLayouts/slideLayout559.xml"/><Relationship Id="rId4" Type="http://schemas.openxmlformats.org/officeDocument/2006/relationships/slideLayout" Target="../slideLayouts/slideLayout553.xml"/><Relationship Id="rId9" Type="http://schemas.openxmlformats.org/officeDocument/2006/relationships/slideLayout" Target="../slideLayouts/slideLayout558.xml"/><Relationship Id="rId14" Type="http://schemas.openxmlformats.org/officeDocument/2006/relationships/slideLayout" Target="../slideLayouts/slideLayout563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1.xml"/><Relationship Id="rId13" Type="http://schemas.openxmlformats.org/officeDocument/2006/relationships/slideLayout" Target="../slideLayouts/slideLayout576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566.xml"/><Relationship Id="rId7" Type="http://schemas.openxmlformats.org/officeDocument/2006/relationships/slideLayout" Target="../slideLayouts/slideLayout570.xml"/><Relationship Id="rId12" Type="http://schemas.openxmlformats.org/officeDocument/2006/relationships/slideLayout" Target="../slideLayouts/slideLayout57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6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64.xml"/><Relationship Id="rId6" Type="http://schemas.openxmlformats.org/officeDocument/2006/relationships/slideLayout" Target="../slideLayouts/slideLayout569.xml"/><Relationship Id="rId11" Type="http://schemas.openxmlformats.org/officeDocument/2006/relationships/slideLayout" Target="../slideLayouts/slideLayout574.xml"/><Relationship Id="rId5" Type="http://schemas.openxmlformats.org/officeDocument/2006/relationships/slideLayout" Target="../slideLayouts/slideLayout568.xml"/><Relationship Id="rId15" Type="http://schemas.openxmlformats.org/officeDocument/2006/relationships/theme" Target="../theme/theme42.xml"/><Relationship Id="rId10" Type="http://schemas.openxmlformats.org/officeDocument/2006/relationships/slideLayout" Target="../slideLayouts/slideLayout573.xml"/><Relationship Id="rId4" Type="http://schemas.openxmlformats.org/officeDocument/2006/relationships/slideLayout" Target="../slideLayouts/slideLayout567.xml"/><Relationship Id="rId9" Type="http://schemas.openxmlformats.org/officeDocument/2006/relationships/slideLayout" Target="../slideLayouts/slideLayout572.xml"/><Relationship Id="rId14" Type="http://schemas.openxmlformats.org/officeDocument/2006/relationships/slideLayout" Target="../slideLayouts/slideLayout577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5.xml"/><Relationship Id="rId13" Type="http://schemas.openxmlformats.org/officeDocument/2006/relationships/slideLayout" Target="../slideLayouts/slideLayout590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580.xml"/><Relationship Id="rId7" Type="http://schemas.openxmlformats.org/officeDocument/2006/relationships/slideLayout" Target="../slideLayouts/slideLayout584.xml"/><Relationship Id="rId12" Type="http://schemas.openxmlformats.org/officeDocument/2006/relationships/slideLayout" Target="../slideLayouts/slideLayout58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7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8.xml"/><Relationship Id="rId6" Type="http://schemas.openxmlformats.org/officeDocument/2006/relationships/slideLayout" Target="../slideLayouts/slideLayout583.xml"/><Relationship Id="rId11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82.xml"/><Relationship Id="rId15" Type="http://schemas.openxmlformats.org/officeDocument/2006/relationships/theme" Target="../theme/theme43.xml"/><Relationship Id="rId10" Type="http://schemas.openxmlformats.org/officeDocument/2006/relationships/slideLayout" Target="../slideLayouts/slideLayout587.xml"/><Relationship Id="rId4" Type="http://schemas.openxmlformats.org/officeDocument/2006/relationships/slideLayout" Target="../slideLayouts/slideLayout581.xml"/><Relationship Id="rId9" Type="http://schemas.openxmlformats.org/officeDocument/2006/relationships/slideLayout" Target="../slideLayouts/slideLayout586.xml"/><Relationship Id="rId14" Type="http://schemas.openxmlformats.org/officeDocument/2006/relationships/slideLayout" Target="../slideLayouts/slideLayout59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9.xml"/><Relationship Id="rId13" Type="http://schemas.openxmlformats.org/officeDocument/2006/relationships/slideLayout" Target="../slideLayouts/slideLayout604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594.xml"/><Relationship Id="rId7" Type="http://schemas.openxmlformats.org/officeDocument/2006/relationships/slideLayout" Target="../slideLayouts/slideLayout598.xml"/><Relationship Id="rId12" Type="http://schemas.openxmlformats.org/officeDocument/2006/relationships/slideLayout" Target="../slideLayouts/slideLayout60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9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92.xml"/><Relationship Id="rId6" Type="http://schemas.openxmlformats.org/officeDocument/2006/relationships/slideLayout" Target="../slideLayouts/slideLayout597.xml"/><Relationship Id="rId11" Type="http://schemas.openxmlformats.org/officeDocument/2006/relationships/slideLayout" Target="../slideLayouts/slideLayout602.xml"/><Relationship Id="rId5" Type="http://schemas.openxmlformats.org/officeDocument/2006/relationships/slideLayout" Target="../slideLayouts/slideLayout596.xml"/><Relationship Id="rId15" Type="http://schemas.openxmlformats.org/officeDocument/2006/relationships/theme" Target="../theme/theme44.xml"/><Relationship Id="rId10" Type="http://schemas.openxmlformats.org/officeDocument/2006/relationships/slideLayout" Target="../slideLayouts/slideLayout601.xml"/><Relationship Id="rId4" Type="http://schemas.openxmlformats.org/officeDocument/2006/relationships/slideLayout" Target="../slideLayouts/slideLayout595.xml"/><Relationship Id="rId9" Type="http://schemas.openxmlformats.org/officeDocument/2006/relationships/slideLayout" Target="../slideLayouts/slideLayout600.xml"/><Relationship Id="rId14" Type="http://schemas.openxmlformats.org/officeDocument/2006/relationships/slideLayout" Target="../slideLayouts/slideLayout60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0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299" tIns="45647" rIns="91299" bIns="4564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horz" lIns="91299" tIns="45647" rIns="91299" bIns="4564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299" tIns="45647" rIns="91299" bIns="4564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vert="horz" lIns="91299" tIns="45647" rIns="91299" bIns="4564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299" tIns="45647" rIns="91299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76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29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4" indent="-342364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94" indent="-285304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72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6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47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33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4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9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8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7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03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91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9" tIns="45620" rIns="91249" bIns="45620" rtlCol="0" anchor="ctr"/>
          <a:lstStyle/>
          <a:p>
            <a:pPr algn="ctr" defTabSz="912461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30"/>
            <a:ext cx="576064" cy="365125"/>
          </a:xfrm>
          <a:prstGeom prst="rect">
            <a:avLst/>
          </a:prstGeom>
        </p:spPr>
        <p:txBody>
          <a:bodyPr vert="horz" lIns="91249" tIns="45620" rIns="91249" bIns="456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461"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246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1" y="116637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9" y="340183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69" y="40645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9" tIns="45620" rIns="91249" bIns="45620" rtlCol="0" anchor="ctr"/>
          <a:lstStyle/>
          <a:p>
            <a:pPr algn="ctr" defTabSz="912461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7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9" tIns="45620" rIns="91249" bIns="45620" rtlCol="0" anchor="ctr"/>
          <a:lstStyle/>
          <a:p>
            <a:pPr algn="ctr" defTabSz="912461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15" y="35174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9" tIns="45620" rIns="91249" bIns="45620" rtlCol="0" anchor="ctr"/>
          <a:lstStyle/>
          <a:p>
            <a:pPr algn="ctr" defTabSz="912461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1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</p:sldLayoutIdLst>
  <p:txStyles>
    <p:titleStyle>
      <a:lvl1pPr algn="ctr" defTabSz="9124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71" indent="-342171" algn="l" defTabSz="91246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77" indent="-285144" algn="l" defTabSz="9124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578" indent="-228098" algn="l" defTabSz="9124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03" indent="-228098" algn="l" defTabSz="9124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035" indent="-228098" algn="l" defTabSz="91246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260" indent="-228098" algn="l" defTabSz="9124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492" indent="-228098" algn="l" defTabSz="9124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721" indent="-228098" algn="l" defTabSz="9124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953" indent="-228098" algn="l" defTabSz="9124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28" algn="l" defTabSz="912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61" algn="l" defTabSz="912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688" algn="l" defTabSz="912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20" algn="l" defTabSz="912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55" algn="l" defTabSz="912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376" algn="l" defTabSz="912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06" algn="l" defTabSz="912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38" algn="l" defTabSz="912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9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23"/>
            <a:ext cx="576064" cy="365125"/>
          </a:xfrm>
          <a:prstGeom prst="rect">
            <a:avLst/>
          </a:prstGeom>
        </p:spPr>
        <p:txBody>
          <a:bodyPr vert="horz" lIns="91299" tIns="45647" rIns="91299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9" y="116644"/>
            <a:ext cx="817371" cy="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0" y="340180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63" y="40645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86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15" y="35175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9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</p:sldLayoutIdLst>
  <p:txStyles>
    <p:titleStyle>
      <a:lvl1pPr algn="ctr" defTabSz="9129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4" indent="-342364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94" indent="-285304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72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6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47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33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4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9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8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7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03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91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9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23"/>
            <a:ext cx="576064" cy="365125"/>
          </a:xfrm>
          <a:prstGeom prst="rect">
            <a:avLst/>
          </a:prstGeom>
        </p:spPr>
        <p:txBody>
          <a:bodyPr vert="horz" lIns="91299" tIns="45647" rIns="91299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9" y="116644"/>
            <a:ext cx="817371" cy="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0" y="340180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63" y="40645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86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15" y="35175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0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</p:sldLayoutIdLst>
  <p:txStyles>
    <p:titleStyle>
      <a:lvl1pPr algn="ctr" defTabSz="9129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4" indent="-342364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94" indent="-285304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72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6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47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33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4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9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8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7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03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91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23"/>
            <a:ext cx="576064" cy="365125"/>
          </a:xfrm>
          <a:prstGeom prst="rect">
            <a:avLst/>
          </a:prstGeom>
        </p:spPr>
        <p:txBody>
          <a:bodyPr vert="horz" lIns="91288" tIns="45641" rIns="91288" bIns="4564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1" y="116637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0" y="340183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61" y="406450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6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15" y="351736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6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</p:sldLayoutIdLst>
  <p:txStyles>
    <p:titleStyle>
      <a:lvl1pPr algn="ctr" defTabSz="9128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23" indent="-34232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05" indent="-285268" algn="l" defTabSz="9128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80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08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42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73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805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38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68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29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65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94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27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60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89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19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53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99" tIns="45647" rIns="91299" bIns="4564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299" tIns="45647" rIns="91299" bIns="4564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 vert="horz" lIns="91299" tIns="45647" rIns="91299" bIns="4564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 vert="horz" lIns="91299" tIns="45647" rIns="91299" bIns="4564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 vert="horz" lIns="91299" tIns="45647" rIns="91299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88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ctr" defTabSz="9129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4" indent="-342364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94" indent="-285304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72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6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47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33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4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9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8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7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03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91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23"/>
            <a:ext cx="576064" cy="365125"/>
          </a:xfrm>
          <a:prstGeom prst="rect">
            <a:avLst/>
          </a:prstGeom>
        </p:spPr>
        <p:txBody>
          <a:bodyPr vert="horz" lIns="91288" tIns="45641" rIns="91288" bIns="4564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1" y="116637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0" y="340183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61" y="406450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6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15" y="351736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0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</p:sldLayoutIdLst>
  <p:txStyles>
    <p:titleStyle>
      <a:lvl1pPr algn="ctr" defTabSz="9128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23" indent="-34232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05" indent="-285268" algn="l" defTabSz="9128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80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08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42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73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805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38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68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29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65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94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27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60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89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19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53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23"/>
            <a:ext cx="576064" cy="365125"/>
          </a:xfrm>
          <a:prstGeom prst="rect">
            <a:avLst/>
          </a:prstGeom>
        </p:spPr>
        <p:txBody>
          <a:bodyPr vert="horz" lIns="91288" tIns="45641" rIns="91288" bIns="4564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1" y="116637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0" y="340183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61" y="406450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6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15" y="351736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  <p:sldLayoutId id="2147484077" r:id="rId15"/>
  </p:sldLayoutIdLst>
  <p:txStyles>
    <p:titleStyle>
      <a:lvl1pPr algn="ctr" defTabSz="9128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23" indent="-34232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05" indent="-285268" algn="l" defTabSz="9128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80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08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42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73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805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38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68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29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65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94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27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60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89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19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53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23"/>
            <a:ext cx="576064" cy="365125"/>
          </a:xfrm>
          <a:prstGeom prst="rect">
            <a:avLst/>
          </a:prstGeom>
        </p:spPr>
        <p:txBody>
          <a:bodyPr vert="horz" lIns="91288" tIns="45641" rIns="91288" bIns="4564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1" y="116637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0" y="340183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61" y="406450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6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15" y="351736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4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  <p:sldLayoutId id="2147484092" r:id="rId14"/>
    <p:sldLayoutId id="2147484093" r:id="rId15"/>
  </p:sldLayoutIdLst>
  <p:txStyles>
    <p:titleStyle>
      <a:lvl1pPr algn="ctr" defTabSz="9128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23" indent="-34232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05" indent="-285268" algn="l" defTabSz="9128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80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08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42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73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805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38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68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29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65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94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27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60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89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19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53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23"/>
            <a:ext cx="576064" cy="365125"/>
          </a:xfrm>
          <a:prstGeom prst="rect">
            <a:avLst/>
          </a:prstGeom>
        </p:spPr>
        <p:txBody>
          <a:bodyPr vert="horz" lIns="91288" tIns="45641" rIns="91288" bIns="4564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1" y="116637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0" y="340183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61" y="406450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6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15" y="351736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8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  <p:sldLayoutId id="2147484109" r:id="rId15"/>
  </p:sldLayoutIdLst>
  <p:txStyles>
    <p:titleStyle>
      <a:lvl1pPr algn="ctr" defTabSz="9128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23" indent="-34232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05" indent="-285268" algn="l" defTabSz="9128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80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08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42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73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805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38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68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29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65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94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27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60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89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19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53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23"/>
            <a:ext cx="576064" cy="365125"/>
          </a:xfrm>
          <a:prstGeom prst="rect">
            <a:avLst/>
          </a:prstGeom>
        </p:spPr>
        <p:txBody>
          <a:bodyPr vert="horz" lIns="91288" tIns="45641" rIns="91288" bIns="4564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1" y="116637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0" y="340183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61" y="406450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6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15" y="351736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2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  <p:sldLayoutId id="2147484124" r:id="rId14"/>
    <p:sldLayoutId id="2147484125" r:id="rId15"/>
  </p:sldLayoutIdLst>
  <p:txStyles>
    <p:titleStyle>
      <a:lvl1pPr algn="ctr" defTabSz="9128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23" indent="-34232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05" indent="-285268" algn="l" defTabSz="9128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80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08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42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73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805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38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68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29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65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94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27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60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89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19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53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299" tIns="45647" rIns="91299" bIns="4564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horz" lIns="91299" tIns="45647" rIns="91299" bIns="4564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299" tIns="45647" rIns="91299" bIns="4564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vert="horz" lIns="91299" tIns="45647" rIns="91299" bIns="4564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299" tIns="45647" rIns="91299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9129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4" indent="-342364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94" indent="-285304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72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6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47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33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4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9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8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7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03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91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8" tIns="45617" rIns="91238" bIns="45617" rtlCol="0" anchor="ctr"/>
          <a:lstStyle/>
          <a:p>
            <a:pPr algn="ctr" defTabSz="91235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30"/>
            <a:ext cx="576064" cy="365125"/>
          </a:xfrm>
          <a:prstGeom prst="rect">
            <a:avLst/>
          </a:prstGeom>
        </p:spPr>
        <p:txBody>
          <a:bodyPr vert="horz" lIns="91238" tIns="45617" rIns="91238" bIns="456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350"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23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2" y="116637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0" y="340183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70" y="40645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8" tIns="45617" rIns="91238" bIns="45617" rtlCol="0" anchor="ctr"/>
          <a:lstStyle/>
          <a:p>
            <a:pPr algn="ctr" defTabSz="91235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7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8" tIns="45617" rIns="91238" bIns="45617" rtlCol="0" anchor="ctr"/>
          <a:lstStyle/>
          <a:p>
            <a:pPr algn="ctr" defTabSz="91235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15" y="35174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8" tIns="45617" rIns="91238" bIns="45617" rtlCol="0" anchor="ctr"/>
          <a:lstStyle/>
          <a:p>
            <a:pPr algn="ctr" defTabSz="91235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2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</p:sldLayoutIdLst>
  <p:hf hdr="0" ftr="0" dt="0"/>
  <p:txStyles>
    <p:titleStyle>
      <a:lvl1pPr algn="ctr" defTabSz="9123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30" indent="-342130" algn="l" defTabSz="912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88" indent="-285112" algn="l" defTabSz="912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39" indent="-228070" algn="l" defTabSz="912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608" indent="-228070" algn="l" defTabSz="912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787" indent="-228070" algn="l" defTabSz="91235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960" indent="-228070" algn="l" defTabSz="912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136" indent="-228070" algn="l" defTabSz="912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13" indent="-228070" algn="l" defTabSz="912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488" indent="-228070" algn="l" defTabSz="912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73" algn="l" defTabSz="912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50" algn="l" defTabSz="912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23" algn="l" defTabSz="912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01" algn="l" defTabSz="912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878" algn="l" defTabSz="912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049" algn="l" defTabSz="912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222" algn="l" defTabSz="912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403" algn="l" defTabSz="912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9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23"/>
            <a:ext cx="576064" cy="365125"/>
          </a:xfrm>
          <a:prstGeom prst="rect">
            <a:avLst/>
          </a:prstGeom>
        </p:spPr>
        <p:txBody>
          <a:bodyPr vert="horz" lIns="91299" tIns="45647" rIns="91299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9" y="116644"/>
            <a:ext cx="817371" cy="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0" y="340180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63" y="40645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86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15" y="35175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5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</p:sldLayoutIdLst>
  <p:txStyles>
    <p:titleStyle>
      <a:lvl1pPr algn="ctr" defTabSz="9129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4" indent="-342364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94" indent="-285304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72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6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47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33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4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9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8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7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03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91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22"/>
            <a:ext cx="576064" cy="365125"/>
          </a:xfrm>
          <a:prstGeom prst="rect">
            <a:avLst/>
          </a:prstGeom>
        </p:spPr>
        <p:txBody>
          <a:bodyPr vert="horz" lIns="91299" tIns="45647" rIns="91299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1" y="116637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9" y="340183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60" y="406449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6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15" y="351735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1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  <p:sldLayoutId id="2147484185" r:id="rId13"/>
    <p:sldLayoutId id="2147484186" r:id="rId14"/>
    <p:sldLayoutId id="2147484187" r:id="rId15"/>
    <p:sldLayoutId id="2147484188" r:id="rId16"/>
  </p:sldLayoutIdLst>
  <p:txStyles>
    <p:titleStyle>
      <a:lvl1pPr algn="ctr" defTabSz="9129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4" indent="-342364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94" indent="-285304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72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6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47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33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4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9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8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7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03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91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9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23"/>
            <a:ext cx="576064" cy="365125"/>
          </a:xfrm>
          <a:prstGeom prst="rect">
            <a:avLst/>
          </a:prstGeom>
        </p:spPr>
        <p:txBody>
          <a:bodyPr vert="horz" lIns="91299" tIns="45647" rIns="91299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9" y="116644"/>
            <a:ext cx="817371" cy="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0" y="340180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63" y="406479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9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15" y="351765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1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  <p:sldLayoutId id="2147484203" r:id="rId14"/>
  </p:sldLayoutIdLst>
  <p:txStyles>
    <p:titleStyle>
      <a:lvl1pPr algn="ctr" defTabSz="9129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4" indent="-342364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94" indent="-285304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72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6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47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33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4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9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8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7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03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91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9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23"/>
            <a:ext cx="576064" cy="365125"/>
          </a:xfrm>
          <a:prstGeom prst="rect">
            <a:avLst/>
          </a:prstGeom>
        </p:spPr>
        <p:txBody>
          <a:bodyPr vert="horz" lIns="91299" tIns="45647" rIns="91299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9" y="116644"/>
            <a:ext cx="817371" cy="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0" y="340180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63" y="406479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9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15" y="351765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6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</p:sldLayoutIdLst>
  <p:txStyles>
    <p:titleStyle>
      <a:lvl1pPr algn="ctr" defTabSz="9129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4" indent="-342364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94" indent="-285304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72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6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47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33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4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9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8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7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03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91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38" rIns="91283" bIns="45638" rtlCol="0" anchor="ctr"/>
          <a:lstStyle/>
          <a:p>
            <a:pPr algn="ctr" defTabSz="912803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24"/>
            <a:ext cx="576064" cy="365125"/>
          </a:xfrm>
          <a:prstGeom prst="rect">
            <a:avLst/>
          </a:prstGeom>
        </p:spPr>
        <p:txBody>
          <a:bodyPr vert="horz" lIns="91283" tIns="45638" rIns="91283" bIns="4563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03"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280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1" y="116637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9" y="340183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63" y="40645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38" rIns="91283" bIns="45638" rtlCol="0" anchor="ctr"/>
          <a:lstStyle/>
          <a:p>
            <a:pPr algn="ctr" defTabSz="912803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7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38" rIns="91283" bIns="45638" rtlCol="0" anchor="ctr"/>
          <a:lstStyle/>
          <a:p>
            <a:pPr algn="ctr" defTabSz="912803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15" y="35173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38" rIns="91283" bIns="45638" rtlCol="0" anchor="ctr"/>
          <a:lstStyle/>
          <a:p>
            <a:pPr algn="ctr" defTabSz="912803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4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</p:sldLayoutIdLst>
  <p:txStyles>
    <p:titleStyle>
      <a:lvl1pPr algn="ctr" defTabSz="91280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00" indent="-342300" algn="l" defTabSz="91280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53" indent="-285250" algn="l" defTabSz="9128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05" indent="-228188" algn="l" defTabSz="9128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401" indent="-228188" algn="l" defTabSz="9128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06" indent="-228188" algn="l" defTabSz="91280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201" indent="-228188" algn="l" defTabSz="9128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604" indent="-228188" algn="l" defTabSz="9128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005" indent="-228188" algn="l" defTabSz="9128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407" indent="-228188" algn="l" defTabSz="9128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00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03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02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04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10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03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04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07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914114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02"/>
            <a:ext cx="576064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14"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11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1" y="116637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9" y="340183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40" y="406429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914114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46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914114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098" y="351715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914114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6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  <p:sldLayoutId id="2147484246" r:id="rId13"/>
    <p:sldLayoutId id="2147484247" r:id="rId14"/>
  </p:sldLayoutIdLst>
  <p:txStyles>
    <p:titleStyle>
      <a:lvl1pPr algn="ctr" defTabSz="91411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2" indent="-342792" algn="l" defTabSz="914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7" indent="-285661" algn="l" defTabSz="91411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4" indent="-228530" algn="l" defTabSz="914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0" indent="-228530" algn="l" defTabSz="91411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58" indent="-228530" algn="l" defTabSz="91411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13" indent="-228530" algn="l" defTabSz="914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1" indent="-228530" algn="l" defTabSz="914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28" indent="-228530" algn="l" defTabSz="914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86" indent="-228530" algn="l" defTabSz="914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4" algn="l" defTabSz="9141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2" algn="l" defTabSz="9141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9" algn="l" defTabSz="9141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8" algn="l" defTabSz="9141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2" algn="l" defTabSz="9141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0" algn="l" defTabSz="9141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58" algn="l" defTabSz="9141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398"/>
            <a:ext cx="576064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0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0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36" y="40642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2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094" y="35171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9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  <p:sldLayoutId id="2147484261" r:id="rId13"/>
    <p:sldLayoutId id="2147484262" r:id="rId14"/>
    <p:sldLayoutId id="2147484263" r:id="rId15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397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9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9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35" y="40642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1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094" y="351710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9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77" r:id="rId12"/>
    <p:sldLayoutId id="2147484278" r:id="rId13"/>
    <p:sldLayoutId id="2147484279" r:id="rId14"/>
    <p:sldLayoutId id="214748428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397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9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9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35" y="40642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1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094" y="351710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1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  <p:sldLayoutId id="2147484294" r:id="rId13"/>
    <p:sldLayoutId id="2147484295" r:id="rId14"/>
    <p:sldLayoutId id="214748429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9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23"/>
            <a:ext cx="576064" cy="365125"/>
          </a:xfrm>
          <a:prstGeom prst="rect">
            <a:avLst/>
          </a:prstGeom>
        </p:spPr>
        <p:txBody>
          <a:bodyPr vert="horz" lIns="91299" tIns="45647" rIns="91299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9" y="116644"/>
            <a:ext cx="817371" cy="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0" y="340180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63" y="40645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86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15" y="35175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9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4154" r:id="rId14"/>
    <p:sldLayoutId id="2147484548" r:id="rId15"/>
  </p:sldLayoutIdLst>
  <p:txStyles>
    <p:titleStyle>
      <a:lvl1pPr algn="ctr" defTabSz="9129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4" indent="-342364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94" indent="-285304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72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6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47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33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4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9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8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7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03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91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23"/>
            <a:ext cx="576064" cy="365125"/>
          </a:xfrm>
          <a:prstGeom prst="rect">
            <a:avLst/>
          </a:prstGeom>
        </p:spPr>
        <p:txBody>
          <a:bodyPr vert="horz" lIns="91288" tIns="45641" rIns="91288" bIns="4564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65"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28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1" y="116637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0" y="340183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61" y="406450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6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15" y="351736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8" tIns="45641" rIns="91288" bIns="45641" rtlCol="0" anchor="ctr"/>
          <a:lstStyle/>
          <a:p>
            <a:pPr algn="ctr" defTabSz="912865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2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  <p:sldLayoutId id="2147484309" r:id="rId12"/>
    <p:sldLayoutId id="2147484310" r:id="rId13"/>
    <p:sldLayoutId id="2147484311" r:id="rId14"/>
    <p:sldLayoutId id="2147484312" r:id="rId15"/>
    <p:sldLayoutId id="2147484313" r:id="rId16"/>
  </p:sldLayoutIdLst>
  <p:txStyles>
    <p:titleStyle>
      <a:lvl1pPr algn="ctr" defTabSz="9128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23" indent="-34232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05" indent="-285268" algn="l" defTabSz="9128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80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08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42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73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805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38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68" indent="-228203" algn="l" defTabSz="9128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29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65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94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27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60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89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19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53" algn="l" defTabSz="9128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7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  <p:sldLayoutId id="2147484340" r:id="rId12"/>
    <p:sldLayoutId id="214748434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94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91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86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90" rIns="91378" bIns="45690" rtlCol="0" anchor="ctr"/>
          <a:lstStyle/>
          <a:p>
            <a:pPr algn="ctr"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405"/>
            <a:ext cx="576064" cy="365125"/>
          </a:xfrm>
          <a:prstGeom prst="rect">
            <a:avLst/>
          </a:prstGeom>
        </p:spPr>
        <p:txBody>
          <a:bodyPr vert="horz" lIns="91378" tIns="45690" rIns="91378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77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1" y="116637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9" y="340183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44" y="406432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90" rIns="91378" bIns="45690" rtlCol="0" anchor="ctr"/>
          <a:lstStyle/>
          <a:p>
            <a:pPr algn="ctr"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5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90" rIns="91378" bIns="45690" rtlCol="0" anchor="ctr"/>
          <a:lstStyle/>
          <a:p>
            <a:pPr algn="ctr"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03" y="35171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90" rIns="91378" bIns="45690" rtlCol="0" anchor="ctr"/>
          <a:lstStyle/>
          <a:p>
            <a:pPr algn="ctr"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4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3" r:id="rId12"/>
    <p:sldLayoutId id="2147484404" r:id="rId13"/>
    <p:sldLayoutId id="2147484405" r:id="rId14"/>
  </p:sldLayoutIdLst>
  <p:hf hdr="0" ftr="0" dt="0"/>
  <p:txStyles>
    <p:titleStyle>
      <a:lvl1pPr algn="ctr" defTabSz="9137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66" indent="-342666" algn="l" defTabSz="913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4" indent="-285556" algn="l" defTabSz="9137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2" indent="-228445" algn="l" defTabSz="913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8" indent="-228445" algn="l" defTabSz="9137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96" indent="-228445" algn="l" defTabSz="91377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3" indent="-228445" algn="l" defTabSz="913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1" indent="-228445" algn="l" defTabSz="913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61" indent="-228445" algn="l" defTabSz="913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50" indent="-228445" algn="l" defTabSz="913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8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6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5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3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44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28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16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06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9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6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8" y="116640"/>
            <a:ext cx="817371" cy="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9" y="340180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37" y="406442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59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096" y="35172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5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  <p:sldLayoutId id="2147484418" r:id="rId12"/>
    <p:sldLayoutId id="2147484419" r:id="rId13"/>
    <p:sldLayoutId id="2147484420" r:id="rId14"/>
    <p:sldLayoutId id="2147484421" r:id="rId15"/>
    <p:sldLayoutId id="2147484422" r:id="rId16"/>
    <p:sldLayoutId id="2147484423" r:id="rId17"/>
    <p:sldLayoutId id="2147484424" r:id="rId18"/>
    <p:sldLayoutId id="2147484425" r:id="rId19"/>
    <p:sldLayoutId id="2147484426" r:id="rId20"/>
    <p:sldLayoutId id="2147484427" r:id="rId21"/>
    <p:sldLayoutId id="2147484428" r:id="rId22"/>
    <p:sldLayoutId id="2147484429" r:id="rId23"/>
    <p:sldLayoutId id="2147484430" r:id="rId24"/>
    <p:sldLayoutId id="2147484431" r:id="rId25"/>
    <p:sldLayoutId id="2147484432" r:id="rId26"/>
    <p:sldLayoutId id="2147484433" r:id="rId27"/>
    <p:sldLayoutId id="2147484434" r:id="rId2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11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3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  <p:sldLayoutId id="2147484459" r:id="rId12"/>
    <p:sldLayoutId id="21474844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29.08.2018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37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90837"/>
            <a:ext cx="9144000" cy="373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8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defTabSz="9129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4" indent="-342364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94" indent="-285304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72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6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47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33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4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9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8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7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03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91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90" rIns="91378" bIns="45690" rtlCol="0" anchor="ctr"/>
          <a:lstStyle/>
          <a:p>
            <a:pPr algn="ctr"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405"/>
            <a:ext cx="576064" cy="365125"/>
          </a:xfrm>
          <a:prstGeom prst="rect">
            <a:avLst/>
          </a:prstGeom>
        </p:spPr>
        <p:txBody>
          <a:bodyPr vert="horz" lIns="91378" tIns="45690" rIns="91378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77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1" y="116637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9" y="340183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44" y="406432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90" rIns="91378" bIns="45690" rtlCol="0" anchor="ctr"/>
          <a:lstStyle/>
          <a:p>
            <a:pPr algn="ctr"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5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90" rIns="91378" bIns="45690" rtlCol="0" anchor="ctr"/>
          <a:lstStyle/>
          <a:p>
            <a:pPr algn="ctr"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03" y="35171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90" rIns="91378" bIns="45690" rtlCol="0" anchor="ctr"/>
          <a:lstStyle/>
          <a:p>
            <a:pPr algn="ctr"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5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  <p:sldLayoutId id="2147484485" r:id="rId12"/>
    <p:sldLayoutId id="2147484486" r:id="rId13"/>
    <p:sldLayoutId id="2147484487" r:id="rId14"/>
  </p:sldLayoutIdLst>
  <p:hf hdr="0" ftr="0" dt="0"/>
  <p:txStyles>
    <p:titleStyle>
      <a:lvl1pPr algn="ctr" defTabSz="9137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66" indent="-342666" algn="l" defTabSz="913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4" indent="-285556" algn="l" defTabSz="9137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2" indent="-228445" algn="l" defTabSz="913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8" indent="-228445" algn="l" defTabSz="9137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96" indent="-228445" algn="l" defTabSz="91377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3" indent="-228445" algn="l" defTabSz="913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1" indent="-228445" algn="l" defTabSz="913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61" indent="-228445" algn="l" defTabSz="913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50" indent="-228445" algn="l" defTabSz="913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8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6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5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3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44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28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16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06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90" rIns="91378" bIns="45690" rtlCol="0" anchor="ctr"/>
          <a:lstStyle/>
          <a:p>
            <a:pPr algn="ctr"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405"/>
            <a:ext cx="576064" cy="365125"/>
          </a:xfrm>
          <a:prstGeom prst="rect">
            <a:avLst/>
          </a:prstGeom>
        </p:spPr>
        <p:txBody>
          <a:bodyPr vert="horz" lIns="91378" tIns="45690" rIns="91378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76"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77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1" y="116637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9" y="340183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44" y="406432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90" rIns="91378" bIns="45690" rtlCol="0" anchor="ctr"/>
          <a:lstStyle/>
          <a:p>
            <a:pPr algn="ctr"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5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90" rIns="91378" bIns="45690" rtlCol="0" anchor="ctr"/>
          <a:lstStyle/>
          <a:p>
            <a:pPr algn="ctr"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03" y="35171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90" rIns="91378" bIns="45690" rtlCol="0" anchor="ctr"/>
          <a:lstStyle/>
          <a:p>
            <a:pPr algn="ctr" defTabSz="913776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4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  <p:sldLayoutId id="2147484500" r:id="rId12"/>
    <p:sldLayoutId id="2147484501" r:id="rId13"/>
    <p:sldLayoutId id="2147484502" r:id="rId14"/>
  </p:sldLayoutIdLst>
  <p:hf hdr="0" ftr="0" dt="0"/>
  <p:txStyles>
    <p:titleStyle>
      <a:lvl1pPr algn="ctr" defTabSz="9137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66" indent="-342666" algn="l" defTabSz="913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4" indent="-285556" algn="l" defTabSz="9137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2" indent="-228445" algn="l" defTabSz="913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8" indent="-228445" algn="l" defTabSz="9137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96" indent="-228445" algn="l" defTabSz="91377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3" indent="-228445" algn="l" defTabSz="913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1" indent="-228445" algn="l" defTabSz="913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61" indent="-228445" algn="l" defTabSz="913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50" indent="-228445" algn="l" defTabSz="913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8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6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5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3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44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28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16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06" algn="l" defTabSz="9137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9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23"/>
            <a:ext cx="576064" cy="365125"/>
          </a:xfrm>
          <a:prstGeom prst="rect">
            <a:avLst/>
          </a:prstGeom>
        </p:spPr>
        <p:txBody>
          <a:bodyPr vert="horz" lIns="91299" tIns="45647" rIns="91299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9" y="116644"/>
            <a:ext cx="817371" cy="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0" y="340180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63" y="40645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86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15" y="35175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5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16" r:id="rId13"/>
    <p:sldLayoutId id="2147484517" r:id="rId14"/>
  </p:sldLayoutIdLst>
  <p:txStyles>
    <p:titleStyle>
      <a:lvl1pPr algn="ctr" defTabSz="9129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4" indent="-342364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94" indent="-285304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72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6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47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33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4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9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8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7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03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91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9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23"/>
            <a:ext cx="576064" cy="365125"/>
          </a:xfrm>
          <a:prstGeom prst="rect">
            <a:avLst/>
          </a:prstGeom>
        </p:spPr>
        <p:txBody>
          <a:bodyPr vert="horz" lIns="91299" tIns="45647" rIns="91299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9" y="116644"/>
            <a:ext cx="817371" cy="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0" y="340180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63" y="40645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86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15" y="35175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3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  <p:sldLayoutId id="2147484530" r:id="rId12"/>
    <p:sldLayoutId id="2147484531" r:id="rId13"/>
    <p:sldLayoutId id="2147484532" r:id="rId14"/>
  </p:sldLayoutIdLst>
  <p:txStyles>
    <p:titleStyle>
      <a:lvl1pPr algn="ctr" defTabSz="9129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4" indent="-342364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94" indent="-285304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72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6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47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33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4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9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8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7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03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91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9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23"/>
            <a:ext cx="576064" cy="365125"/>
          </a:xfrm>
          <a:prstGeom prst="rect">
            <a:avLst/>
          </a:prstGeom>
        </p:spPr>
        <p:txBody>
          <a:bodyPr vert="horz" lIns="91299" tIns="45647" rIns="91299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9" y="116644"/>
            <a:ext cx="817371" cy="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0" y="340180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63" y="40645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86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15" y="35175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4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  <p:sldLayoutId id="2147484545" r:id="rId12"/>
    <p:sldLayoutId id="2147484546" r:id="rId13"/>
    <p:sldLayoutId id="2147484547" r:id="rId14"/>
  </p:sldLayoutIdLst>
  <p:txStyles>
    <p:titleStyle>
      <a:lvl1pPr algn="ctr" defTabSz="9129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4" indent="-342364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94" indent="-285304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72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6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47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33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4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9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8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7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03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91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90837"/>
            <a:ext cx="9144000" cy="43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8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4" y="420424"/>
            <a:ext cx="324654" cy="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341" y="147527"/>
            <a:ext cx="764677" cy="107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9129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4" indent="-342364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94" indent="-285304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72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6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47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33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4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9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8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7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03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91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90837"/>
            <a:ext cx="9144000" cy="43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8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4" y="420424"/>
            <a:ext cx="324654" cy="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341" y="147527"/>
            <a:ext cx="764677" cy="107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55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9129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4" indent="-342364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94" indent="-285304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72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6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47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33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4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9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8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7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03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91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9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23"/>
            <a:ext cx="576064" cy="365125"/>
          </a:xfrm>
          <a:prstGeom prst="rect">
            <a:avLst/>
          </a:prstGeom>
        </p:spPr>
        <p:txBody>
          <a:bodyPr vert="horz" lIns="91299" tIns="45647" rIns="91299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9" y="116644"/>
            <a:ext cx="817371" cy="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0" y="340180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63" y="40645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86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15" y="35175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1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</p:sldLayoutIdLst>
  <p:txStyles>
    <p:titleStyle>
      <a:lvl1pPr algn="ctr" defTabSz="9129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4" indent="-342364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94" indent="-285304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72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6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47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33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4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9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8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7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03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91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9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23"/>
            <a:ext cx="576064" cy="365125"/>
          </a:xfrm>
          <a:prstGeom prst="rect">
            <a:avLst/>
          </a:prstGeom>
        </p:spPr>
        <p:txBody>
          <a:bodyPr vert="horz" lIns="91299" tIns="45647" rIns="91299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9" y="116644"/>
            <a:ext cx="817371" cy="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0" y="340180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63" y="40645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86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15" y="35175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6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</p:sldLayoutIdLst>
  <p:txStyles>
    <p:titleStyle>
      <a:lvl1pPr algn="ctr" defTabSz="9129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4" indent="-342364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94" indent="-285304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72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6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47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33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4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9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8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7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03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91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9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5" y="285423"/>
            <a:ext cx="576064" cy="365125"/>
          </a:xfrm>
          <a:prstGeom prst="rect">
            <a:avLst/>
          </a:prstGeom>
        </p:spPr>
        <p:txBody>
          <a:bodyPr vert="horz" lIns="91299" tIns="45647" rIns="91299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9" y="116644"/>
            <a:ext cx="817371" cy="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0" y="340180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63" y="40645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86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15" y="35175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47" rIns="91299" bIns="4564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8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</p:sldLayoutIdLst>
  <p:txStyles>
    <p:titleStyle>
      <a:lvl1pPr algn="ctr" defTabSz="9129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4" indent="-342364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94" indent="-285304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72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60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47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33" indent="-228233" algn="l" defTabSz="912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4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9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6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8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7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03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91" algn="l" defTabSz="912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ogomolov_a\Documents\Фирменный_стиль\Россети flat horizont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67639"/>
            <a:ext cx="3528392" cy="134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2811789"/>
            <a:ext cx="9144000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7" y="2816186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1"/>
          <p:cNvSpPr txBox="1">
            <a:spLocks/>
          </p:cNvSpPr>
          <p:nvPr/>
        </p:nvSpPr>
        <p:spPr>
          <a:xfrm>
            <a:off x="251520" y="3567062"/>
            <a:ext cx="8712968" cy="953669"/>
          </a:xfrm>
          <a:prstGeom prst="rect">
            <a:avLst/>
          </a:prstGeom>
        </p:spPr>
        <p:txBody>
          <a:bodyPr vert="horz" lIns="33596" tIns="45503" rIns="91029" bIns="45503" rtlCol="0" anchor="ctr">
            <a:spAutoFit/>
          </a:bodyPr>
          <a:lstStyle>
            <a:defPPr>
              <a:defRPr lang="ru-RU"/>
            </a:defPPr>
            <a:lvl1pPr marL="0" algn="r" defTabSz="910238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sz="2800" dirty="0" smtClean="0"/>
              <a:t>«</a:t>
            </a:r>
            <a:r>
              <a:rPr lang="ru-RU" sz="2800" dirty="0"/>
              <a:t>Антимонопольный </a:t>
            </a:r>
            <a:r>
              <a:rPr lang="ru-RU" sz="2800" dirty="0" err="1"/>
              <a:t>комплаенс</a:t>
            </a:r>
            <a:r>
              <a:rPr lang="ru-RU" sz="2800" dirty="0"/>
              <a:t> в сфере закупок: потребность или формальность»</a:t>
            </a:r>
            <a:endParaRPr lang="ru-RU" sz="28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3273945" y="6309320"/>
            <a:ext cx="2592289" cy="360040"/>
          </a:xfrm>
          <a:prstGeom prst="rect">
            <a:avLst/>
          </a:prstGeom>
        </p:spPr>
        <p:txBody>
          <a:bodyPr/>
          <a:lstStyle>
            <a:lvl1pPr marL="340769" indent="-340769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en-US" sz="2300" kern="1200" dirty="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1pPr>
            <a:lvl2pPr marL="739328" indent="-282991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900" kern="1200" dirty="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2pPr>
            <a:lvl3pPr marL="1136386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3pPr>
            <a:lvl4pPr marL="1592713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4pPr>
            <a:lvl5pPr marL="2047574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5pPr>
            <a:lvl6pPr marL="2503150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273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392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512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29 августа 2018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3899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«</a:t>
            </a:r>
            <a:r>
              <a:rPr lang="ru-RU" sz="2400" b="1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Новый этап развития антимонопольного </a:t>
            </a:r>
            <a:r>
              <a:rPr lang="ru-RU" sz="2400" b="1" dirty="0" err="1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комплаенса</a:t>
            </a:r>
            <a:r>
              <a:rPr lang="ru-RU" sz="2400" b="1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 в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5919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2035" y="287945"/>
            <a:ext cx="7802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СФЕРЫ </a:t>
            </a:r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АНТМОНОПОЛЬНОГО КОМПЛАЕНСА </a:t>
            </a:r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В ГРУППЕ 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2813" y="296571"/>
            <a:ext cx="47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213420" y="756431"/>
            <a:ext cx="7008036" cy="584337"/>
          </a:xfrm>
          <a:prstGeom prst="rect">
            <a:avLst/>
          </a:prstGeom>
        </p:spPr>
        <p:txBody>
          <a:bodyPr vert="horz" wrap="square" lIns="33596" tIns="45503" rIns="91029" bIns="45503" rtlCol="0" anchor="ctr">
            <a:spAutoFit/>
          </a:bodyPr>
          <a:lstStyle>
            <a:defPPr>
              <a:defRPr lang="ru-RU"/>
            </a:defPPr>
            <a:lvl1pPr marL="0" algn="r" defTabSz="910238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Обеспечение безусловного соблюдения компаниями группы ПАО «Россети» законодательства в области: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29"/>
          <p:cNvSpPr/>
          <p:nvPr/>
        </p:nvSpPr>
        <p:spPr>
          <a:xfrm>
            <a:off x="213420" y="1628800"/>
            <a:ext cx="1681003" cy="6386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Услуги по передаче э/э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30"/>
          <p:cNvSpPr/>
          <p:nvPr/>
        </p:nvSpPr>
        <p:spPr>
          <a:xfrm>
            <a:off x="1735321" y="1628800"/>
            <a:ext cx="2591428" cy="65219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Соблюдение Правил </a:t>
            </a:r>
            <a:r>
              <a:rPr lang="ru-RU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недисриминационного</a:t>
            </a:r>
            <a:r>
              <a:rPr lang="ru-RU" sz="1400" smtClean="0">
                <a:solidFill>
                  <a:prstClr val="black"/>
                </a:solidFill>
                <a:latin typeface="Arial Narrow" panose="020B0606020202030204" pitchFamily="34" charset="0"/>
              </a:rPr>
              <a:t> доступа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29"/>
          <p:cNvSpPr/>
          <p:nvPr/>
        </p:nvSpPr>
        <p:spPr>
          <a:xfrm>
            <a:off x="213420" y="2635008"/>
            <a:ext cx="1669551" cy="6499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Технологическое присоединение</a:t>
            </a:r>
            <a:endParaRPr lang="ru-RU" sz="1600" dirty="0" smtClean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30"/>
          <p:cNvSpPr/>
          <p:nvPr/>
        </p:nvSpPr>
        <p:spPr>
          <a:xfrm>
            <a:off x="1731928" y="2635007"/>
            <a:ext cx="2594821" cy="6488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Соблюдение Правил технологического присоединения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92590" y="5734028"/>
            <a:ext cx="8242468" cy="293264"/>
            <a:chOff x="363900" y="5584008"/>
            <a:chExt cx="8242468" cy="293264"/>
          </a:xfrm>
        </p:grpSpPr>
        <p:grpSp>
          <p:nvGrpSpPr>
            <p:cNvPr id="14" name="Группа 13"/>
            <p:cNvGrpSpPr/>
            <p:nvPr/>
          </p:nvGrpSpPr>
          <p:grpSpPr>
            <a:xfrm rot="5400000">
              <a:off x="4358284" y="5447532"/>
              <a:ext cx="293264" cy="566216"/>
              <a:chOff x="3752657" y="4293096"/>
              <a:chExt cx="675327" cy="558080"/>
            </a:xfrm>
          </p:grpSpPr>
          <p:cxnSp>
            <p:nvCxnSpPr>
              <p:cNvPr id="15" name="Прямая со стрелкой 14"/>
              <p:cNvCxnSpPr/>
              <p:nvPr/>
            </p:nvCxnSpPr>
            <p:spPr>
              <a:xfrm flipV="1">
                <a:off x="3752657" y="4293096"/>
                <a:ext cx="675327" cy="2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52657" y="4581128"/>
                <a:ext cx="675327" cy="2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V="1">
                <a:off x="3752657" y="4851174"/>
                <a:ext cx="675327" cy="2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63900" y="5589240"/>
              <a:ext cx="8242468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30"/>
          <p:cNvSpPr/>
          <p:nvPr/>
        </p:nvSpPr>
        <p:spPr>
          <a:xfrm>
            <a:off x="4644008" y="1460494"/>
            <a:ext cx="3672408" cy="851274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07950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Корректное применение тарифов в соответствии с уровнем напряжения</a:t>
            </a:r>
            <a:endParaRPr lang="ru-RU" sz="11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107950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Полная собираемость платежей за оказанные услуги</a:t>
            </a:r>
            <a:endParaRPr lang="ru-RU" sz="11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30"/>
          <p:cNvSpPr/>
          <p:nvPr/>
        </p:nvSpPr>
        <p:spPr>
          <a:xfrm>
            <a:off x="4643584" y="2338463"/>
            <a:ext cx="4412557" cy="115147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07950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Соответствие Целевой модели «ТП за 90 дней» по Распоряжению Правительства РФ № 147-р от 31.01.2017</a:t>
            </a:r>
          </a:p>
          <a:p>
            <a:pPr marL="285750" indent="-107950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Использование электронного документооборота («личный кабинет клиента»)</a:t>
            </a:r>
          </a:p>
          <a:p>
            <a:pPr marL="285750" indent="-107950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Ускорение мероприятий по проведению закупок, проводимых в целях осуществления ТП (от 4-6 мес. до 90 дней)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13420" y="6053966"/>
            <a:ext cx="866953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4F81BD"/>
              </a:buClr>
              <a:buSzPct val="150000"/>
            </a:pPr>
            <a:r>
              <a:rPr lang="ru-RU" sz="1600" b="1" dirty="0" smtClean="0">
                <a:solidFill>
                  <a:srgbClr val="C0504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Цель и эффект</a:t>
            </a:r>
            <a:r>
              <a:rPr lang="ru-RU" sz="1600" dirty="0" smtClean="0">
                <a:solidFill>
                  <a:srgbClr val="C0504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отсутствие штрафов и предписаний             сведение к минимуму экономических и </a:t>
            </a:r>
            <a:r>
              <a:rPr lang="ru-RU" sz="1600" dirty="0" err="1" smtClean="0">
                <a:solidFill>
                  <a:srgbClr val="C0504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репутационных</a:t>
            </a:r>
            <a:r>
              <a:rPr lang="ru-RU" sz="1600" dirty="0" smtClean="0">
                <a:solidFill>
                  <a:srgbClr val="C0504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рисков компаний      </a:t>
            </a:r>
            <a:endParaRPr lang="ru-RU" sz="1600" dirty="0">
              <a:solidFill>
                <a:srgbClr val="C0504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Bogomolov_AY.HQ\Desktop\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149" y="114956"/>
            <a:ext cx="655227" cy="76334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0"/>
          <p:cNvSpPr/>
          <p:nvPr/>
        </p:nvSpPr>
        <p:spPr>
          <a:xfrm>
            <a:off x="4830355" y="4565348"/>
            <a:ext cx="3486061" cy="116868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  <a:buClr>
                <a:srgbClr val="4F81BD"/>
              </a:buClr>
            </a:pPr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Взаимодействие с: </a:t>
            </a:r>
          </a:p>
          <a:p>
            <a:pPr marL="285750" indent="-285750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ФАС России </a:t>
            </a:r>
          </a:p>
          <a:p>
            <a:pPr marL="285750" indent="-285750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РЭК</a:t>
            </a:r>
          </a:p>
          <a:p>
            <a:pPr marL="285750" indent="-285750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Смежными ТСО</a:t>
            </a:r>
          </a:p>
          <a:p>
            <a:pPr marL="285750" indent="-285750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Прямыми потребителями</a:t>
            </a:r>
          </a:p>
          <a:p>
            <a:pPr marL="285750" indent="-285750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Сбытовыми организациями и ГП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4336909" y="1948117"/>
            <a:ext cx="322590" cy="2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4341872" y="2959996"/>
            <a:ext cx="322590" cy="2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29"/>
          <p:cNvSpPr/>
          <p:nvPr/>
        </p:nvSpPr>
        <p:spPr>
          <a:xfrm>
            <a:off x="213420" y="3645025"/>
            <a:ext cx="1669551" cy="6499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Закупки</a:t>
            </a:r>
            <a:endParaRPr lang="ru-RU" sz="1600" dirty="0" smtClean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30"/>
          <p:cNvSpPr/>
          <p:nvPr/>
        </p:nvSpPr>
        <p:spPr>
          <a:xfrm>
            <a:off x="1731929" y="3645024"/>
            <a:ext cx="2604980" cy="6488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Соблюдение федерального законодательства в части осуществления закупок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29"/>
          <p:cNvSpPr/>
          <p:nvPr/>
        </p:nvSpPr>
        <p:spPr>
          <a:xfrm>
            <a:off x="213420" y="4651232"/>
            <a:ext cx="1669551" cy="6499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Тарифы</a:t>
            </a:r>
            <a:endParaRPr lang="ru-RU" sz="1600" dirty="0" smtClean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30"/>
          <p:cNvSpPr/>
          <p:nvPr/>
        </p:nvSpPr>
        <p:spPr>
          <a:xfrm>
            <a:off x="1731929" y="4651231"/>
            <a:ext cx="2604980" cy="6488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Корректное </a:t>
            </a:r>
            <a:r>
              <a:rPr lang="ru-RU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тарифообразование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услуг по передаче и технологического присоединения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4326750" y="4975669"/>
            <a:ext cx="322590" cy="2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30"/>
          <p:cNvSpPr/>
          <p:nvPr/>
        </p:nvSpPr>
        <p:spPr>
          <a:xfrm>
            <a:off x="4659499" y="3579698"/>
            <a:ext cx="4396642" cy="91525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07950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Отсутствие дискриминации участников закупок, в том числе субъектов малого и среднего предпринимательства</a:t>
            </a:r>
          </a:p>
          <a:p>
            <a:pPr marL="285750" indent="-107950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Соблюдение порядка и правил проведения закупок (Положение о закупке заказчика)</a:t>
            </a:r>
          </a:p>
          <a:p>
            <a:pPr marL="285750" indent="-107950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Соблюдение требований по обеспечению конкуренции при проведении закупок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4482713" y="3941539"/>
            <a:ext cx="322590" cy="2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824" y="5988614"/>
            <a:ext cx="51210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0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75027"/>
            <a:ext cx="7948672" cy="412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spc="-3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РЕАЛИЗАЦИЯ КОМПЛАЕНС-РИСКОВ В ГРУППЕ КОМПАНИЙ</a:t>
            </a:r>
            <a:endParaRPr lang="ru-RU" b="1" spc="-3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2813" y="296571"/>
            <a:ext cx="47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3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772" y="1300698"/>
            <a:ext cx="4096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2974" fontAlgn="auto">
              <a:spcBef>
                <a:spcPts val="0"/>
              </a:spcBef>
              <a:spcAft>
                <a:spcPts val="600"/>
              </a:spcAft>
              <a:tabLst>
                <a:tab pos="4591050" algn="l"/>
              </a:tabLst>
            </a:pPr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+mn-cs"/>
              </a:rPr>
              <a:t>ПОСЛЕДСТВИЯ ДЛЯ КОМПАНИИ</a:t>
            </a:r>
            <a:endParaRPr lang="ru-RU" dirty="0">
              <a:solidFill>
                <a:srgbClr val="4F81BD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43030"/>
            <a:ext cx="39023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912974" fontAlgn="auto">
              <a:spcBef>
                <a:spcPts val="0"/>
              </a:spcBef>
              <a:spcAft>
                <a:spcPts val="12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Санкции регуляторов/ </a:t>
            </a:r>
            <a:b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правоохранительных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органов</a:t>
            </a:r>
          </a:p>
          <a:p>
            <a:pPr marL="171450" indent="-171450" defTabSz="912974" fontAlgn="auto">
              <a:spcBef>
                <a:spcPts val="0"/>
              </a:spcBef>
              <a:spcAft>
                <a:spcPts val="12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консалтинг</a:t>
            </a:r>
          </a:p>
          <a:p>
            <a:pPr marL="171450" indent="-171450" defTabSz="912974" fontAlgn="auto">
              <a:spcBef>
                <a:spcPts val="0"/>
              </a:spcBef>
              <a:spcAft>
                <a:spcPts val="12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 Narrow"/>
                <a:ea typeface="Calibri"/>
                <a:cs typeface="Times New Roman"/>
              </a:rPr>
              <a:t>Нарушение операционной деятельности </a:t>
            </a:r>
            <a:br>
              <a:rPr lang="ru-RU" sz="1600" dirty="0">
                <a:solidFill>
                  <a:srgbClr val="000000"/>
                </a:solidFill>
                <a:latin typeface="Arial Narrow"/>
                <a:ea typeface="Calibri"/>
                <a:cs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Arial Narrow"/>
                <a:ea typeface="Calibri"/>
                <a:cs typeface="Times New Roman"/>
              </a:rPr>
              <a:t>в результате проведения расследования</a:t>
            </a:r>
            <a:endParaRPr lang="ru-RU" sz="1600" dirty="0">
              <a:latin typeface="Arial"/>
            </a:endParaRPr>
          </a:p>
          <a:p>
            <a:pPr marL="171450" indent="-171450" defTabSz="912974" fontAlgn="auto">
              <a:spcBef>
                <a:spcPts val="0"/>
              </a:spcBef>
              <a:spcAft>
                <a:spcPts val="12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Потеря репутации</a:t>
            </a:r>
          </a:p>
          <a:p>
            <a:pPr marL="171450" indent="-171450" defTabSz="912974" fontAlgn="auto">
              <a:spcBef>
                <a:spcPts val="0"/>
              </a:spcBef>
              <a:spcAft>
                <a:spcPts val="12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капитализации</a:t>
            </a:r>
          </a:p>
          <a:p>
            <a:pPr marL="171450" indent="-171450" defTabSz="912974" fontAlgn="auto">
              <a:spcBef>
                <a:spcPts val="0"/>
              </a:spcBef>
              <a:spcAft>
                <a:spcPts val="12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Ликвидация юридического лица</a:t>
            </a:r>
          </a:p>
          <a:p>
            <a:pPr marL="171450" lvl="0" indent="-171450" defTabSz="912974" fontAlgn="auto">
              <a:spcBef>
                <a:spcPts val="0"/>
              </a:spcBef>
              <a:spcAft>
                <a:spcPts val="12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287785"/>
            <a:ext cx="3908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600"/>
              </a:spcAft>
              <a:tabLst>
                <a:tab pos="4591050" algn="l"/>
              </a:tabLst>
              <a:defRPr/>
            </a:pPr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+mn-cs"/>
              </a:rPr>
              <a:t>ПОСЛЕДСТВИЯ ДЛЯ СОТРУДНИКОВ</a:t>
            </a:r>
            <a:endParaRPr lang="ru-RU" dirty="0">
              <a:solidFill>
                <a:srgbClr val="4F81BD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91924" y="1746689"/>
            <a:ext cx="401936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2974" fontAlgn="auto">
              <a:spcBef>
                <a:spcPts val="0"/>
              </a:spcBef>
              <a:spcAft>
                <a:spcPts val="12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сотрудников к ответственности по российскому законодательству:</a:t>
            </a:r>
          </a:p>
          <a:p>
            <a:pPr marL="448056" indent="-173736" fontAlgn="ctr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ts val="1600"/>
              <a:buFont typeface="Arial Narrow"/>
              <a:buChar char="−"/>
            </a:pPr>
            <a:r>
              <a:rPr lang="ru-RU" sz="1600" dirty="0">
                <a:solidFill>
                  <a:srgbClr val="000000"/>
                </a:solidFill>
                <a:latin typeface="Arial Narrow"/>
                <a:ea typeface="Calibri"/>
                <a:cs typeface="Times New Roman"/>
              </a:rPr>
              <a:t>Лишение премии</a:t>
            </a:r>
            <a:endParaRPr lang="ru-RU" sz="1600" dirty="0">
              <a:latin typeface="Arial"/>
            </a:endParaRPr>
          </a:p>
          <a:p>
            <a:pPr marL="448056" indent="-173736" fontAlgn="ctr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ts val="1600"/>
              <a:buFont typeface="Arial Narrow"/>
              <a:buChar char="−"/>
            </a:pPr>
            <a:r>
              <a:rPr lang="ru-RU" sz="1600" dirty="0">
                <a:solidFill>
                  <a:srgbClr val="000000"/>
                </a:solidFill>
                <a:latin typeface="Arial Narrow"/>
                <a:ea typeface="Calibri"/>
                <a:cs typeface="Times New Roman"/>
              </a:rPr>
              <a:t>Дисциплинарное взыскание</a:t>
            </a:r>
          </a:p>
          <a:p>
            <a:pPr marL="448056" indent="-173736" fontAlgn="ctr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ts val="1600"/>
              <a:buFont typeface="Arial Narrow"/>
              <a:buChar char="−"/>
            </a:pPr>
            <a:r>
              <a:rPr lang="ru-RU" sz="1600" dirty="0">
                <a:solidFill>
                  <a:srgbClr val="000000"/>
                </a:solidFill>
                <a:latin typeface="Arial Narrow"/>
                <a:ea typeface="Calibri"/>
                <a:cs typeface="Times New Roman"/>
              </a:rPr>
              <a:t>Увольнение</a:t>
            </a:r>
          </a:p>
          <a:p>
            <a:pPr marL="448056" indent="-173736" fontAlgn="ctr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ts val="1600"/>
              <a:buFont typeface="Arial Narrow"/>
              <a:buChar char="−"/>
            </a:pPr>
            <a:r>
              <a:rPr lang="ru-RU" sz="1600" dirty="0">
                <a:solidFill>
                  <a:srgbClr val="000000"/>
                </a:solidFill>
                <a:latin typeface="Arial Narrow"/>
                <a:ea typeface="Calibri"/>
                <a:cs typeface="Times New Roman"/>
              </a:rPr>
              <a:t>Возбуждение уголовного дела</a:t>
            </a:r>
          </a:p>
          <a:p>
            <a:pPr marL="285750" indent="-285750" defTabSz="912974" fontAlgn="auto">
              <a:spcBef>
                <a:spcPts val="0"/>
              </a:spcBef>
              <a:spcAft>
                <a:spcPts val="12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ru-RU" sz="16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Репутационный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риск:</a:t>
            </a:r>
          </a:p>
          <a:p>
            <a:pPr marL="448056" indent="-173736" defTabSz="912974" fontAlgn="ctr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ts val="1600"/>
              <a:buFont typeface="Arial Narrow"/>
              <a:buChar char="−"/>
            </a:pPr>
            <a:r>
              <a:rPr lang="ru-RU" sz="1600" dirty="0">
                <a:solidFill>
                  <a:srgbClr val="000000"/>
                </a:solidFill>
                <a:latin typeface="Arial Narrow"/>
                <a:ea typeface="Calibri"/>
                <a:cs typeface="Times New Roman"/>
              </a:rPr>
              <a:t>Отказ в приеме на новое место работы</a:t>
            </a:r>
          </a:p>
          <a:p>
            <a:pPr marL="285750" lvl="0" indent="-285750" defTabSz="912974" fontAlgn="auto">
              <a:spcBef>
                <a:spcPts val="0"/>
              </a:spcBef>
              <a:spcAft>
                <a:spcPts val="12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Прямоугольник 308"/>
          <p:cNvSpPr/>
          <p:nvPr/>
        </p:nvSpPr>
        <p:spPr>
          <a:xfrm>
            <a:off x="683210" y="308524"/>
            <a:ext cx="7273166" cy="373712"/>
          </a:xfrm>
          <a:prstGeom prst="rect">
            <a:avLst/>
          </a:prstGeom>
        </p:spPr>
        <p:txBody>
          <a:bodyPr wrap="square" lIns="65298" tIns="32649" rIns="65298" bIns="32649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РЕАЛИЗАЦИЯ КОМПЛАЕНС-РИСКОВ </a:t>
            </a:r>
            <a:r>
              <a:rPr lang="ru-RU" b="1" spc="-30" dirty="0">
                <a:solidFill>
                  <a:prstClr val="white"/>
                </a:solidFill>
                <a:latin typeface="Arial Narrow" panose="020B0606020202030204" pitchFamily="34" charset="0"/>
              </a:rPr>
              <a:t>В ГРУППЕ КОМПАНИЙ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96015" y="1252537"/>
            <a:ext cx="3135020" cy="52321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  <a:tabLst>
                <a:tab pos="4591050" algn="l"/>
              </a:tabLst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Штрафы за нарушение порядка технологического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присоединения  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48076"/>
            <a:ext cx="8403867" cy="400099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/>
            <a:endParaRPr lang="ru-RU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Номер слайда 5"/>
          <p:cNvSpPr txBox="1">
            <a:spLocks/>
          </p:cNvSpPr>
          <p:nvPr/>
        </p:nvSpPr>
        <p:spPr>
          <a:xfrm>
            <a:off x="8822620" y="283877"/>
            <a:ext cx="467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6228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461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68688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492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1155" algn="l" defTabSz="912461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37376" algn="l" defTabSz="912461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3606" algn="l" defTabSz="912461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49838" algn="l" defTabSz="912461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4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9530" y="1219984"/>
            <a:ext cx="2920461" cy="480130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342900" indent="-342900" defTabSz="913350">
              <a:spcAft>
                <a:spcPts val="600"/>
              </a:spcAft>
              <a:buClr>
                <a:srgbClr val="4F81BD"/>
              </a:buClr>
              <a:buFontTx/>
              <a:buAutoNum type="arabicPeriod"/>
              <a:tabLst>
                <a:tab pos="0" algn="l"/>
              </a:tabLst>
            </a:pPr>
            <a:r>
              <a:rPr lang="ru-RU" sz="1600" b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Техприсоединение</a:t>
            </a:r>
            <a:endParaRPr lang="ru-RU" sz="16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 defTabSz="913350">
              <a:spcAft>
                <a:spcPts val="600"/>
              </a:spcAft>
              <a:buClr>
                <a:srgbClr val="4F81BD"/>
              </a:buClr>
              <a:buFontTx/>
              <a:buAutoNum type="arabicPeriod"/>
              <a:tabLst>
                <a:tab pos="0" algn="l"/>
              </a:tabLst>
            </a:pPr>
            <a:endParaRPr lang="ru-RU" sz="2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 defTabSz="913350">
              <a:spcAft>
                <a:spcPts val="600"/>
              </a:spcAft>
              <a:buClr>
                <a:srgbClr val="4F81BD"/>
              </a:buClr>
              <a:buFontTx/>
              <a:buAutoNum type="arabicPeriod"/>
              <a:tabLst>
                <a:tab pos="0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Закупочная деятельность</a:t>
            </a:r>
            <a:endParaRPr lang="ru-R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 defTabSz="913350">
              <a:spcAft>
                <a:spcPts val="600"/>
              </a:spcAft>
              <a:buClr>
                <a:srgbClr val="4F81BD"/>
              </a:buClr>
              <a:buFontTx/>
              <a:buAutoNum type="arabicPeriod"/>
              <a:tabLst>
                <a:tab pos="0" algn="l"/>
              </a:tabLst>
            </a:pPr>
            <a:endParaRPr lang="ru-RU" sz="1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 defTabSz="913350">
              <a:spcAft>
                <a:spcPts val="600"/>
              </a:spcAft>
              <a:buClr>
                <a:srgbClr val="4F81BD"/>
              </a:buClr>
              <a:buFontTx/>
              <a:buAutoNum type="arabicPeriod"/>
              <a:tabLst>
                <a:tab pos="0" algn="l"/>
              </a:tabLst>
            </a:pP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 defTabSz="913350">
              <a:spcAft>
                <a:spcPts val="600"/>
              </a:spcAft>
              <a:buClr>
                <a:srgbClr val="4F81BD"/>
              </a:buClr>
              <a:buFontTx/>
              <a:buAutoNum type="arabicPeriod"/>
              <a:tabLst>
                <a:tab pos="0" algn="l"/>
              </a:tabLst>
            </a:pPr>
            <a:endParaRPr lang="ru-RU" sz="1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 defTabSz="913350">
              <a:spcAft>
                <a:spcPts val="600"/>
              </a:spcAft>
              <a:buClr>
                <a:srgbClr val="4F81BD"/>
              </a:buClr>
              <a:buFontTx/>
              <a:buAutoNum type="arabicPeriod"/>
              <a:tabLst>
                <a:tab pos="0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Инвестиционные программы</a:t>
            </a:r>
          </a:p>
          <a:p>
            <a:pPr marL="342900" indent="-342900" defTabSz="913350">
              <a:spcAft>
                <a:spcPts val="600"/>
              </a:spcAft>
              <a:buClr>
                <a:srgbClr val="4F81BD"/>
              </a:buClr>
              <a:buFontTx/>
              <a:buAutoNum type="arabicPeriod"/>
              <a:tabLst>
                <a:tab pos="0" algn="l"/>
              </a:tabLst>
            </a:pPr>
            <a:endParaRPr lang="ru-RU" sz="1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 defTabSz="913350">
              <a:spcAft>
                <a:spcPts val="600"/>
              </a:spcAft>
              <a:buClr>
                <a:srgbClr val="4F81BD"/>
              </a:buClr>
              <a:buFontTx/>
              <a:buAutoNum type="arabicPeriod"/>
              <a:tabLst>
                <a:tab pos="0" algn="l"/>
              </a:tabLst>
            </a:pP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 defTabSz="913350">
              <a:spcAft>
                <a:spcPts val="600"/>
              </a:spcAft>
              <a:buClr>
                <a:srgbClr val="4F81BD"/>
              </a:buClr>
              <a:buFontTx/>
              <a:buAutoNum type="arabicPeriod"/>
              <a:tabLst>
                <a:tab pos="0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Просроченная деб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и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торская задолженность</a:t>
            </a:r>
          </a:p>
          <a:p>
            <a:pPr marL="342900" indent="-342900" defTabSz="913350">
              <a:spcAft>
                <a:spcPts val="600"/>
              </a:spcAft>
              <a:buClr>
                <a:srgbClr val="4F81BD"/>
              </a:buClr>
              <a:buFontTx/>
              <a:buAutoNum type="arabicPeriod"/>
              <a:tabLst>
                <a:tab pos="0" algn="l"/>
              </a:tabLst>
            </a:pPr>
            <a:endParaRPr lang="ru-RU" sz="1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 defTabSz="913350">
              <a:spcAft>
                <a:spcPts val="600"/>
              </a:spcAft>
              <a:buClr>
                <a:srgbClr val="4F81BD"/>
              </a:buClr>
              <a:buFontTx/>
              <a:buAutoNum type="arabicPeriod"/>
              <a:tabLst>
                <a:tab pos="0" algn="l"/>
              </a:tabLst>
            </a:pP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 defTabSz="913350">
              <a:spcAft>
                <a:spcPts val="600"/>
              </a:spcAft>
              <a:buClr>
                <a:srgbClr val="4F81BD"/>
              </a:buClr>
              <a:buFontTx/>
              <a:buAutoNum type="arabicPeriod"/>
              <a:tabLst>
                <a:tab pos="0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Обеспечение безопасности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04730" y="2056893"/>
            <a:ext cx="4455781" cy="52321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  <a:tabLst>
                <a:tab pos="4591050" algn="l"/>
              </a:tabLst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Отмена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закупок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 связи с несоответствием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требованиям Закона 135-ФЗ, Закона 223-ФЗ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04730" y="3240104"/>
            <a:ext cx="4172274" cy="992569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  <a:tabLst>
                <a:tab pos="459105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Срывы сроков согласования / неисполнение инвестиционных программ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 Трансляция в тарифные решения</a:t>
            </a:r>
          </a:p>
          <a:p>
            <a:pPr marL="285750" indent="-285750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  <a:tabLst>
                <a:tab pos="4591050" algn="l"/>
              </a:tabLst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48883" y="4411393"/>
            <a:ext cx="4771668" cy="992569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  <a:tabLst>
                <a:tab pos="459105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Отвлечение из операционного денежного потока существенных сумм денежных средств. Увеличение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долговой нагрузки</a:t>
            </a:r>
          </a:p>
          <a:p>
            <a:pPr marL="285750" indent="-285750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  <a:tabLst>
                <a:tab pos="4591050" algn="l"/>
              </a:tabLst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48883" y="5713522"/>
            <a:ext cx="4843675" cy="307766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  <a:tabLst>
                <a:tab pos="4591050" algn="l"/>
              </a:tabLst>
            </a:pPr>
            <a:r>
              <a:rPr lang="ru-RU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Имиджевые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морально-этические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финансовые последствия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6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246836"/>
              </p:ext>
            </p:extLst>
          </p:nvPr>
        </p:nvGraphicFramePr>
        <p:xfrm>
          <a:off x="35492" y="1342604"/>
          <a:ext cx="9026404" cy="4534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6"/>
                <a:gridCol w="1822977"/>
                <a:gridCol w="987913"/>
                <a:gridCol w="861518"/>
                <a:gridCol w="648072"/>
                <a:gridCol w="1008112"/>
                <a:gridCol w="1152128"/>
                <a:gridCol w="1269735"/>
                <a:gridCol w="987913"/>
              </a:tblGrid>
              <a:tr h="36277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4591050" algn="l"/>
                        </a:tabLst>
                      </a:pPr>
                      <a:endParaRPr lang="ru-RU" sz="1600" b="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9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91050" algn="l"/>
                        </a:tabLst>
                        <a:defRPr/>
                      </a:pPr>
                      <a:r>
                        <a:rPr lang="ru-RU" sz="1600" b="0" dirty="0" smtClean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Виды последствий</a:t>
                      </a:r>
                      <a:r>
                        <a:rPr lang="ru-RU" sz="1600" b="0" baseline="0" dirty="0" smtClean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реализации </a:t>
                      </a:r>
                      <a:r>
                        <a:rPr lang="ru-RU" sz="1600" b="0" dirty="0" err="1" smtClean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комплаенс</a:t>
                      </a:r>
                      <a:r>
                        <a:rPr lang="ru-RU" sz="1600" b="0" dirty="0" smtClean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-рисков</a:t>
                      </a:r>
                      <a:endParaRPr lang="ru-RU" sz="1800" b="0" dirty="0" smtClean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91050" algn="l"/>
                        </a:tabLst>
                        <a:defRPr/>
                      </a:pPr>
                      <a:r>
                        <a:rPr lang="ru-RU" sz="1600" b="0" dirty="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Виды деятельности</a:t>
                      </a:r>
                      <a:endParaRPr lang="ru-RU" sz="1600" b="0" dirty="0" smtClean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91050" algn="l"/>
                        </a:tabLst>
                        <a:defRPr/>
                      </a:pPr>
                      <a:endParaRPr lang="ru-RU" sz="1600" b="0" dirty="0" smtClean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91050" algn="l"/>
                        </a:tabLst>
                        <a:defRPr/>
                      </a:pPr>
                      <a:endParaRPr lang="ru-RU" sz="1600" b="0" dirty="0" smtClean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91050" algn="l"/>
                        </a:tabLst>
                        <a:defRPr/>
                      </a:pPr>
                      <a:endParaRPr lang="ru-RU" sz="1600" b="0" dirty="0" smtClean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91050" algn="l"/>
                        </a:tabLst>
                        <a:defRPr/>
                      </a:pPr>
                      <a:endParaRPr lang="ru-RU" sz="1600" b="0" dirty="0" smtClean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91050" algn="l"/>
                        </a:tabLst>
                        <a:defRPr/>
                      </a:pPr>
                      <a:endParaRPr lang="ru-RU" sz="1600" b="0" dirty="0" smtClean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1358">
                <a:tc vMerge="1"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  <a:tabLst>
                          <a:tab pos="4591050" algn="l"/>
                        </a:tabLs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  <a:tabLst>
                          <a:tab pos="4591050" algn="l"/>
                        </a:tabLs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9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4591050" algn="l"/>
                        </a:tabLst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Технологи-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ческое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присоединение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Сокращение потерь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Передача э/э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Закупочная деятельность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9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Инвестиционная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деятельность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Промышленная 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 производственная безопасность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Работа 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 дебиторской задолжен-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ностью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763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Arial Narrow" panose="020B0606020202030204" pitchFamily="34" charset="0"/>
                        <a:buNone/>
                        <a:tabLst>
                          <a:tab pos="4591050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Arial Narrow" panose="020B0606020202030204" pitchFamily="34" charset="0"/>
                        <a:buNone/>
                        <a:tabLst>
                          <a:tab pos="4591050" algn="l"/>
                        </a:tabLs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Штрафы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ü"/>
                        <a:tabLst>
                          <a:tab pos="4591050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 Narrow" panose="020B0606020202030204" pitchFamily="34" charset="0"/>
                        <a:buNone/>
                        <a:tabLst>
                          <a:tab pos="4591050" algn="l"/>
                        </a:tabLst>
                      </a:pPr>
                      <a:endParaRPr lang="ru-RU" sz="1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 Narrow" panose="020B0606020202030204" pitchFamily="34" charset="0"/>
                        <a:buNone/>
                        <a:tabLst>
                          <a:tab pos="4591050" algn="l"/>
                        </a:tabLst>
                      </a:pPr>
                      <a:endParaRPr lang="ru-RU" sz="1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ü"/>
                        <a:tabLst>
                          <a:tab pos="4591050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4591050" algn="l"/>
                        </a:tabLst>
                      </a:pPr>
                      <a:endParaRPr lang="ru-RU" sz="1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ü"/>
                        <a:tabLst>
                          <a:tab pos="4591050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 Narrow" panose="020B0606020202030204" pitchFamily="34" charset="0"/>
                        <a:buNone/>
                        <a:tabLst>
                          <a:tab pos="4591050" algn="l"/>
                        </a:tabLst>
                      </a:pPr>
                      <a:endParaRPr lang="ru-RU" sz="1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763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Arial Narrow" panose="020B0606020202030204" pitchFamily="34" charset="0"/>
                        <a:buNone/>
                        <a:tabLst>
                          <a:tab pos="4591050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Arial Narrow" panose="020B0606020202030204" pitchFamily="34" charset="0"/>
                        <a:buNone/>
                        <a:tabLst>
                          <a:tab pos="4591050" algn="l"/>
                        </a:tabLs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Предписания </a:t>
                      </a:r>
                      <a:b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 прекращению нарушений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 Narrow" panose="020B0606020202030204" pitchFamily="34" charset="0"/>
                        <a:buNone/>
                        <a:tabLst>
                          <a:tab pos="4591050" algn="l"/>
                        </a:tabLs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 Narrow" panose="020B0606020202030204" pitchFamily="34" charset="0"/>
                        <a:buNone/>
                        <a:tabLst>
                          <a:tab pos="4591050" algn="l"/>
                        </a:tabLs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 Narrow" panose="020B0606020202030204" pitchFamily="34" charset="0"/>
                        <a:buNone/>
                        <a:tabLst>
                          <a:tab pos="4591050" algn="l"/>
                        </a:tabLs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ü"/>
                        <a:tabLst>
                          <a:tab pos="4591050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 Narrow" panose="020B0606020202030204" pitchFamily="34" charset="0"/>
                        <a:buNone/>
                        <a:tabLst>
                          <a:tab pos="4591050" algn="l"/>
                        </a:tabLs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ü"/>
                        <a:tabLst>
                          <a:tab pos="4591050" algn="l"/>
                        </a:tabLst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ü"/>
                        <a:tabLst>
                          <a:tab pos="4591050" algn="l"/>
                        </a:tabLst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763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Arial Narrow" panose="020B0606020202030204" pitchFamily="34" charset="0"/>
                        <a:buNone/>
                        <a:tabLst>
                          <a:tab pos="4591050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Arial Narrow" panose="020B0606020202030204" pitchFamily="34" charset="0"/>
                        <a:buNone/>
                        <a:tabLst>
                          <a:tab pos="4591050" algn="l"/>
                        </a:tabLs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Экономические санкции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ü"/>
                        <a:tabLst>
                          <a:tab pos="4591050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ü"/>
                        <a:tabLst>
                          <a:tab pos="4591050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ü"/>
                        <a:tabLst>
                          <a:tab pos="4591050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 Narrow" panose="020B0606020202030204" pitchFamily="34" charset="0"/>
                        <a:buNone/>
                        <a:tabLst>
                          <a:tab pos="4591050" algn="l"/>
                        </a:tabLs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ü"/>
                        <a:tabLst>
                          <a:tab pos="4591050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ü"/>
                        <a:tabLst>
                          <a:tab pos="4591050" algn="l"/>
                        </a:tabLst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ü"/>
                        <a:tabLst>
                          <a:tab pos="4591050" algn="l"/>
                        </a:tabLst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763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Tx/>
                        <a:buFont typeface="Arial Narrow" panose="020B0606020202030204" pitchFamily="34" charset="0"/>
                        <a:buNone/>
                        <a:tabLst>
                          <a:tab pos="4591050" algn="l"/>
                        </a:tabLst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Tx/>
                        <a:buFont typeface="Arial Narrow" panose="020B0606020202030204" pitchFamily="34" charset="0"/>
                        <a:buNone/>
                        <a:tabLst>
                          <a:tab pos="4591050" algn="l"/>
                        </a:tabLst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Негативное влияние на имидж и репутацию 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ü"/>
                        <a:tabLst>
                          <a:tab pos="4591050" algn="l"/>
                        </a:tabLst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ü"/>
                        <a:tabLst>
                          <a:tab pos="4591050" algn="l"/>
                        </a:tabLst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ü"/>
                        <a:tabLst>
                          <a:tab pos="4591050" algn="l"/>
                        </a:tabLst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ü"/>
                        <a:tabLst>
                          <a:tab pos="4591050" algn="l"/>
                        </a:tabLst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ü"/>
                        <a:tabLst>
                          <a:tab pos="4591050" algn="l"/>
                        </a:tabLst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ü"/>
                        <a:tabLst>
                          <a:tab pos="4591050" algn="l"/>
                        </a:tabLst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ü"/>
                        <a:tabLst>
                          <a:tab pos="4591050" algn="l"/>
                        </a:tabLst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4388" y="275027"/>
            <a:ext cx="794867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spc="-3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РЕАЛИЗАЦИЯ КОМПЛАЕНС-РИСКОВ</a:t>
            </a:r>
            <a:endParaRPr lang="ru-RU" b="1" spc="-3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2813" y="296571"/>
            <a:ext cx="47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75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2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3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3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3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3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4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202111</TotalTime>
  <Words>353</Words>
  <Application>Microsoft Office PowerPoint</Application>
  <PresentationFormat>Экран (4:3)</PresentationFormat>
  <Paragraphs>102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44</vt:i4>
      </vt:variant>
      <vt:variant>
        <vt:lpstr>Заголовки слайдов</vt:lpstr>
      </vt:variant>
      <vt:variant>
        <vt:i4>5</vt:i4>
      </vt:variant>
    </vt:vector>
  </HeadingPairs>
  <TitlesOfParts>
    <vt:vector size="56" baseType="lpstr">
      <vt:lpstr>Arial</vt:lpstr>
      <vt:lpstr>Arial Narrow</vt:lpstr>
      <vt:lpstr>Calibri</vt:lpstr>
      <vt:lpstr>Franklin Gothic Demi</vt:lpstr>
      <vt:lpstr>PF DinText Pro Medium</vt:lpstr>
      <vt:lpstr>Times New Roman</vt:lpstr>
      <vt:lpstr>Wingdings</vt:lpstr>
      <vt:lpstr>Специальное оформление</vt:lpstr>
      <vt:lpstr>1_Специальное оформление</vt:lpstr>
      <vt:lpstr>2_Специальное оформление</vt:lpstr>
      <vt:lpstr>4_Тема Office</vt:lpstr>
      <vt:lpstr>5_Тема Office</vt:lpstr>
      <vt:lpstr>6_Тема Office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13_Специальное оформление</vt:lpstr>
      <vt:lpstr>14_Специальное оформление</vt:lpstr>
      <vt:lpstr>15_Специальное оформление</vt:lpstr>
      <vt:lpstr>16_Специальное оформление</vt:lpstr>
      <vt:lpstr>17_Специальное оформление</vt:lpstr>
      <vt:lpstr>18_Специальное оформление</vt:lpstr>
      <vt:lpstr>19_Специальное оформление</vt:lpstr>
      <vt:lpstr>20_Специальное оформление</vt:lpstr>
      <vt:lpstr>21_Специальное оформление</vt:lpstr>
      <vt:lpstr>22_Специальное оформление</vt:lpstr>
      <vt:lpstr>23_Специальное оформление</vt:lpstr>
      <vt:lpstr>24_Специальное оформление</vt:lpstr>
      <vt:lpstr>25_Специальное оформление</vt:lpstr>
      <vt:lpstr>26_Специальное оформление</vt:lpstr>
      <vt:lpstr>27_Специальное оформление</vt:lpstr>
      <vt:lpstr>28_Специальное оформление</vt:lpstr>
      <vt:lpstr>29_Специальное оформление</vt:lpstr>
      <vt:lpstr>30_Специальное оформление</vt:lpstr>
      <vt:lpstr>31_Специальное оформление</vt:lpstr>
      <vt:lpstr>32_Специальное оформление</vt:lpstr>
      <vt:lpstr>33_Специальное оформление</vt:lpstr>
      <vt:lpstr>34_Специальное оформление</vt:lpstr>
      <vt:lpstr>35_Специальное оформление</vt:lpstr>
      <vt:lpstr>36_Специальное оформление</vt:lpstr>
      <vt:lpstr>37_Специальное оформление</vt:lpstr>
      <vt:lpstr>38_Специальное оформление</vt:lpstr>
      <vt:lpstr>39_Специальное оформление</vt:lpstr>
      <vt:lpstr>40_Специальное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Холдинг МРСК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для заседания СД 28.12.2009</dc:title>
  <dc:creator>Шатохина О.В.</dc:creator>
  <cp:lastModifiedBy>Бердникова Светлана Викторовна</cp:lastModifiedBy>
  <cp:revision>7577</cp:revision>
  <cp:lastPrinted>2018-08-28T10:24:34Z</cp:lastPrinted>
  <dcterms:created xsi:type="dcterms:W3CDTF">1601-01-01T00:00:00Z</dcterms:created>
  <dcterms:modified xsi:type="dcterms:W3CDTF">2018-08-29T06:21:01Z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