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356" r:id="rId2"/>
    <p:sldId id="388" r:id="rId3"/>
    <p:sldId id="394" r:id="rId4"/>
    <p:sldId id="391" r:id="rId5"/>
    <p:sldId id="396" r:id="rId6"/>
    <p:sldId id="384" r:id="rId7"/>
    <p:sldId id="397" r:id="rId8"/>
    <p:sldId id="393" r:id="rId9"/>
    <p:sldId id="355" r:id="rId10"/>
  </p:sldIdLst>
  <p:sldSz cx="18288000" cy="10287000"/>
  <p:notesSz cx="6797675" cy="9926638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XT" id="{C85FDFFD-CE89-4BB5-A4DF-112D3FCEDA85}">
          <p14:sldIdLst>
            <p14:sldId id="356"/>
            <p14:sldId id="388"/>
            <p14:sldId id="394"/>
            <p14:sldId id="391"/>
            <p14:sldId id="396"/>
            <p14:sldId id="384"/>
            <p14:sldId id="397"/>
            <p14:sldId id="393"/>
            <p14:sldId id="355"/>
          </p14:sldIdLst>
        </p14:section>
        <p14:section name="LIST" id="{838CD22C-F890-4F72-9E7A-D2EA875C171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6F"/>
    <a:srgbClr val="00656D"/>
    <a:srgbClr val="92B09D"/>
    <a:srgbClr val="5A7C66"/>
    <a:srgbClr val="2D2923"/>
    <a:srgbClr val="352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5" autoAdjust="0"/>
    <p:restoredTop sz="90580" autoAdjust="0"/>
  </p:normalViewPr>
  <p:slideViewPr>
    <p:cSldViewPr snapToGrid="0">
      <p:cViewPr varScale="1">
        <p:scale>
          <a:sx n="59" d="100"/>
          <a:sy n="59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8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3F721-D6E4-4BE5-9D87-991939AC533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2828CB-89C4-4B53-8B0B-BBE826F12CBC}">
      <dgm:prSet phldrT="[Текст]" custT="1"/>
      <dgm:spPr>
        <a:solidFill>
          <a:schemeClr val="accent2"/>
        </a:solidFill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pPr marL="263525" indent="0"/>
          <a:r>
            <a:rPr lang="ru-RU" sz="2800" dirty="0" smtClean="0">
              <a:solidFill>
                <a:schemeClr val="tx1"/>
              </a:solidFill>
              <a:latin typeface="+mj-lt"/>
            </a:rPr>
            <a:t>Система оценки рисков  и карта рисков</a:t>
          </a:r>
          <a:endParaRPr lang="ru-RU" sz="2800" dirty="0">
            <a:solidFill>
              <a:schemeClr val="tx1"/>
            </a:solidFill>
            <a:latin typeface="+mj-lt"/>
          </a:endParaRPr>
        </a:p>
      </dgm:t>
    </dgm:pt>
    <dgm:pt modelId="{B9243227-9492-40D4-846B-18C8272B4E2F}" type="parTrans" cxnId="{8721C928-9201-42D3-9132-393191703E34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F0BFB5A0-9FEF-4771-9FDB-EF2E63828D15}" type="sibTrans" cxnId="{8721C928-9201-42D3-9132-393191703E34}">
      <dgm:prSet/>
      <dgm:spPr/>
      <dgm:t>
        <a:bodyPr/>
        <a:lstStyle/>
        <a:p>
          <a:endParaRPr lang="ru-RU"/>
        </a:p>
      </dgm:t>
    </dgm:pt>
    <dgm:pt modelId="{82020459-EB94-495A-8979-D3883AEE0A86}">
      <dgm:prSet phldrT="[Текст]" custT="1"/>
      <dgm:spPr>
        <a:solidFill>
          <a:schemeClr val="accent2"/>
        </a:solidFill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+mj-lt"/>
            </a:rPr>
            <a:t>Внутренний акт/политика</a:t>
          </a:r>
          <a:endParaRPr lang="ru-RU" sz="2800" dirty="0">
            <a:solidFill>
              <a:schemeClr val="tx1"/>
            </a:solidFill>
            <a:latin typeface="+mj-lt"/>
          </a:endParaRPr>
        </a:p>
      </dgm:t>
    </dgm:pt>
    <dgm:pt modelId="{A8D5E0A3-DF15-4024-9BC0-36700341B4DF}" type="sibTrans" cxnId="{01483754-C92C-4BB3-9648-1285A6554200}">
      <dgm:prSet/>
      <dgm:spPr/>
      <dgm:t>
        <a:bodyPr/>
        <a:lstStyle/>
        <a:p>
          <a:endParaRPr lang="ru-RU"/>
        </a:p>
      </dgm:t>
    </dgm:pt>
    <dgm:pt modelId="{18A63F5A-3A70-4E75-8481-3C78CC932473}" type="parTrans" cxnId="{01483754-C92C-4BB3-9648-1285A6554200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>
            <a:solidFill>
              <a:schemeClr val="tx2">
                <a:lumMod val="75000"/>
              </a:schemeClr>
            </a:solidFill>
          </a:endParaRPr>
        </a:p>
      </dgm:t>
    </dgm:pt>
    <dgm:pt modelId="{6B4E9017-30B4-4A86-A96A-F2F0426A24B2}">
      <dgm:prSet phldrT="[Текст]" custT="1"/>
      <dgm:spPr>
        <a:solidFill>
          <a:schemeClr val="accent2"/>
        </a:solidFill>
        <a:ln w="38100">
          <a:solidFill>
            <a:schemeClr val="tx2">
              <a:lumMod val="75000"/>
            </a:schemeClr>
          </a:solidFill>
        </a:ln>
      </dgm:spPr>
      <dgm:t>
        <a:bodyPr vert="vert"/>
        <a:lstStyle/>
        <a:p>
          <a:r>
            <a:rPr lang="ru-RU" sz="3600" b="0" dirty="0" smtClean="0">
              <a:solidFill>
                <a:schemeClr val="tx1"/>
              </a:solidFill>
              <a:latin typeface="+mj-lt"/>
            </a:rPr>
            <a:t>Модульный комплаенс</a:t>
          </a:r>
          <a:endParaRPr lang="ru-RU" sz="3600" b="0" dirty="0">
            <a:solidFill>
              <a:schemeClr val="tx1"/>
            </a:solidFill>
            <a:latin typeface="+mj-lt"/>
          </a:endParaRPr>
        </a:p>
      </dgm:t>
    </dgm:pt>
    <dgm:pt modelId="{9D727373-C326-402B-8458-66A41BFC2ED7}" type="sibTrans" cxnId="{E258B108-5010-4AF3-AF0C-285E429AF17D}">
      <dgm:prSet/>
      <dgm:spPr/>
      <dgm:t>
        <a:bodyPr/>
        <a:lstStyle/>
        <a:p>
          <a:endParaRPr lang="ru-RU"/>
        </a:p>
      </dgm:t>
    </dgm:pt>
    <dgm:pt modelId="{8D318FC2-6F07-4AF1-9D35-9FBF8137CA0C}" type="parTrans" cxnId="{E258B108-5010-4AF3-AF0C-285E429AF17D}">
      <dgm:prSet/>
      <dgm:spPr/>
      <dgm:t>
        <a:bodyPr/>
        <a:lstStyle/>
        <a:p>
          <a:endParaRPr lang="ru-RU"/>
        </a:p>
      </dgm:t>
    </dgm:pt>
    <dgm:pt modelId="{2AAC83AD-AC4C-40F3-9F51-FD210127EEDE}">
      <dgm:prSet phldrT="[Текст]" custT="1"/>
      <dgm:spPr>
        <a:solidFill>
          <a:schemeClr val="accent2"/>
        </a:solidFill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pPr marL="263525" indent="0"/>
          <a:r>
            <a:rPr lang="ru-RU" sz="2800" dirty="0" smtClean="0">
              <a:solidFill>
                <a:schemeClr val="tx1"/>
              </a:solidFill>
              <a:latin typeface="+mj-lt"/>
            </a:rPr>
            <a:t>Внутренние процедуры по снижению рисков</a:t>
          </a:r>
          <a:endParaRPr lang="ru-RU" sz="2800" dirty="0">
            <a:solidFill>
              <a:schemeClr val="tx1"/>
            </a:solidFill>
            <a:latin typeface="+mj-lt"/>
          </a:endParaRPr>
        </a:p>
      </dgm:t>
    </dgm:pt>
    <dgm:pt modelId="{27C53032-1040-405E-9078-A49390107577}" type="parTrans" cxnId="{1F8F8A9D-19F4-4A9F-B532-749AF3EBFD3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E08096F1-A06D-48BE-80E4-403571EB98CB}" type="sibTrans" cxnId="{1F8F8A9D-19F4-4A9F-B532-749AF3EBFD32}">
      <dgm:prSet/>
      <dgm:spPr/>
      <dgm:t>
        <a:bodyPr/>
        <a:lstStyle/>
        <a:p>
          <a:endParaRPr lang="ru-RU"/>
        </a:p>
      </dgm:t>
    </dgm:pt>
    <dgm:pt modelId="{FEA0E70B-246E-4B91-B5A4-0259D1C05F96}">
      <dgm:prSet phldrT="[Текст]" custT="1"/>
      <dgm:spPr>
        <a:solidFill>
          <a:schemeClr val="accent2"/>
        </a:solidFill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+mj-lt"/>
            </a:rPr>
            <a:t>Система контроля рисков</a:t>
          </a:r>
          <a:endParaRPr lang="ru-RU" sz="2800" dirty="0">
            <a:solidFill>
              <a:schemeClr val="tx1"/>
            </a:solidFill>
            <a:latin typeface="+mj-lt"/>
          </a:endParaRPr>
        </a:p>
      </dgm:t>
    </dgm:pt>
    <dgm:pt modelId="{D258BB79-B491-4192-8FF3-F24E9F587AF8}" type="parTrans" cxnId="{58414181-F701-4A73-9F96-514118CBFB68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654D6943-9533-45A9-BA66-6F5AE339384D}" type="sibTrans" cxnId="{58414181-F701-4A73-9F96-514118CBFB68}">
      <dgm:prSet/>
      <dgm:spPr/>
      <dgm:t>
        <a:bodyPr/>
        <a:lstStyle/>
        <a:p>
          <a:endParaRPr lang="ru-RU"/>
        </a:p>
      </dgm:t>
    </dgm:pt>
    <dgm:pt modelId="{9A3D98AB-D0D9-4A13-A576-29550BAAC79F}">
      <dgm:prSet phldrT="[Текст]" custT="1"/>
      <dgm:spPr>
        <a:solidFill>
          <a:schemeClr val="accent2"/>
        </a:solidFill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+mj-lt"/>
            </a:rPr>
            <a:t>Ответственное лицо</a:t>
          </a:r>
          <a:endParaRPr lang="ru-RU" sz="2800" dirty="0">
            <a:solidFill>
              <a:schemeClr val="tx1"/>
            </a:solidFill>
            <a:latin typeface="+mj-lt"/>
          </a:endParaRPr>
        </a:p>
      </dgm:t>
    </dgm:pt>
    <dgm:pt modelId="{FEAE87F5-4475-4CB6-B7AC-FA014800C069}" type="parTrans" cxnId="{3F94CAFA-3732-4232-80E2-A0F73789B04C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8F2AD912-1E23-40EC-9A60-24F9350CEDFB}" type="sibTrans" cxnId="{3F94CAFA-3732-4232-80E2-A0F73789B04C}">
      <dgm:prSet/>
      <dgm:spPr/>
      <dgm:t>
        <a:bodyPr/>
        <a:lstStyle/>
        <a:p>
          <a:endParaRPr lang="ru-RU"/>
        </a:p>
      </dgm:t>
    </dgm:pt>
    <dgm:pt modelId="{C47F2803-B320-4799-8B19-28AC030E24B6}">
      <dgm:prSet phldrT="[Текст]" custT="1"/>
      <dgm:spPr>
        <a:solidFill>
          <a:schemeClr val="accent2"/>
        </a:solidFill>
        <a:ln w="38100"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+mj-lt"/>
            </a:rPr>
            <a:t>Обучение сотрудников</a:t>
          </a:r>
          <a:endParaRPr lang="ru-RU" sz="2800" dirty="0">
            <a:solidFill>
              <a:schemeClr val="tx1"/>
            </a:solidFill>
            <a:latin typeface="+mj-lt"/>
          </a:endParaRPr>
        </a:p>
      </dgm:t>
    </dgm:pt>
    <dgm:pt modelId="{C37D87BE-8BF5-430F-9F1C-3AB893D06942}" type="parTrans" cxnId="{E5A59B9E-42E5-4BF6-A3AA-B02C1844B6A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E2D47B08-26A6-4015-B79F-C6707EAFE905}" type="sibTrans" cxnId="{E5A59B9E-42E5-4BF6-A3AA-B02C1844B6A1}">
      <dgm:prSet/>
      <dgm:spPr/>
      <dgm:t>
        <a:bodyPr/>
        <a:lstStyle/>
        <a:p>
          <a:endParaRPr lang="ru-RU"/>
        </a:p>
      </dgm:t>
    </dgm:pt>
    <dgm:pt modelId="{33579FB3-C4D8-4C9A-83A6-BB203A5284B8}" type="pres">
      <dgm:prSet presAssocID="{7B53F721-D6E4-4BE5-9D87-991939AC533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E0C66-DE37-4943-9196-2F4BE6296AC2}" type="pres">
      <dgm:prSet presAssocID="{6B4E9017-30B4-4A86-A96A-F2F0426A24B2}" presName="root1" presStyleCnt="0"/>
      <dgm:spPr/>
    </dgm:pt>
    <dgm:pt modelId="{2BE284D8-A7B2-41AD-ABD7-C65CA5780A1B}" type="pres">
      <dgm:prSet presAssocID="{6B4E9017-30B4-4A86-A96A-F2F0426A24B2}" presName="LevelOneTextNode" presStyleLbl="node0" presStyleIdx="0" presStyleCnt="1" custScaleX="321701" custLinFactX="-100000" custLinFactNeighborX="-131647" custLinFactNeighborY="-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F99B2D-3E5C-489E-8281-D6CD4980C6BB}" type="pres">
      <dgm:prSet presAssocID="{6B4E9017-30B4-4A86-A96A-F2F0426A24B2}" presName="level2hierChild" presStyleCnt="0"/>
      <dgm:spPr/>
    </dgm:pt>
    <dgm:pt modelId="{13758991-CD29-4129-8487-81ADD50AF700}" type="pres">
      <dgm:prSet presAssocID="{18A63F5A-3A70-4E75-8481-3C78CC932473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2573F8A0-65BC-4C84-9CCE-6929A7C2C7CC}" type="pres">
      <dgm:prSet presAssocID="{18A63F5A-3A70-4E75-8481-3C78CC932473}" presName="connTx" presStyleLbl="parChTrans1D2" presStyleIdx="0" presStyleCnt="6"/>
      <dgm:spPr/>
      <dgm:t>
        <a:bodyPr/>
        <a:lstStyle/>
        <a:p>
          <a:endParaRPr lang="ru-RU"/>
        </a:p>
      </dgm:t>
    </dgm:pt>
    <dgm:pt modelId="{731CA1B4-3CCF-4642-AEB7-6653D5826F8B}" type="pres">
      <dgm:prSet presAssocID="{82020459-EB94-495A-8979-D3883AEE0A86}" presName="root2" presStyleCnt="0"/>
      <dgm:spPr/>
    </dgm:pt>
    <dgm:pt modelId="{6979E3D3-2205-465E-8AB4-71A4DFF0EB76}" type="pres">
      <dgm:prSet presAssocID="{82020459-EB94-495A-8979-D3883AEE0A86}" presName="LevelTwoTextNode" presStyleLbl="node2" presStyleIdx="0" presStyleCnt="6" custScaleX="163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996501-0092-4378-A788-C53577777C31}" type="pres">
      <dgm:prSet presAssocID="{82020459-EB94-495A-8979-D3883AEE0A86}" presName="level3hierChild" presStyleCnt="0"/>
      <dgm:spPr/>
    </dgm:pt>
    <dgm:pt modelId="{3A4A5B37-65F4-41F4-BC7C-EEDDA61E676A}" type="pres">
      <dgm:prSet presAssocID="{B9243227-9492-40D4-846B-18C8272B4E2F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E067CBAB-4D94-4020-BC1B-C96695AC6B30}" type="pres">
      <dgm:prSet presAssocID="{B9243227-9492-40D4-846B-18C8272B4E2F}" presName="connTx" presStyleLbl="parChTrans1D2" presStyleIdx="1" presStyleCnt="6"/>
      <dgm:spPr/>
      <dgm:t>
        <a:bodyPr/>
        <a:lstStyle/>
        <a:p>
          <a:endParaRPr lang="ru-RU"/>
        </a:p>
      </dgm:t>
    </dgm:pt>
    <dgm:pt modelId="{A9A0E369-CAB6-419C-9A16-D3B6CD8D55BF}" type="pres">
      <dgm:prSet presAssocID="{8A2828CB-89C4-4B53-8B0B-BBE826F12CBC}" presName="root2" presStyleCnt="0"/>
      <dgm:spPr/>
    </dgm:pt>
    <dgm:pt modelId="{7CB90ECD-C498-4297-9A69-DB4995AE3F2D}" type="pres">
      <dgm:prSet presAssocID="{8A2828CB-89C4-4B53-8B0B-BBE826F12CBC}" presName="LevelTwoTextNode" presStyleLbl="node2" presStyleIdx="1" presStyleCnt="6" custScaleX="163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5A2F1-2706-44AA-9435-91F76C67B627}" type="pres">
      <dgm:prSet presAssocID="{8A2828CB-89C4-4B53-8B0B-BBE826F12CBC}" presName="level3hierChild" presStyleCnt="0"/>
      <dgm:spPr/>
    </dgm:pt>
    <dgm:pt modelId="{7505A67B-BA4B-4222-9E0C-87F0CAA3B614}" type="pres">
      <dgm:prSet presAssocID="{27C53032-1040-405E-9078-A49390107577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5FBD1C25-2359-4E68-A8E2-CEBB5E7E6B84}" type="pres">
      <dgm:prSet presAssocID="{27C53032-1040-405E-9078-A49390107577}" presName="connTx" presStyleLbl="parChTrans1D2" presStyleIdx="2" presStyleCnt="6"/>
      <dgm:spPr/>
      <dgm:t>
        <a:bodyPr/>
        <a:lstStyle/>
        <a:p>
          <a:endParaRPr lang="ru-RU"/>
        </a:p>
      </dgm:t>
    </dgm:pt>
    <dgm:pt modelId="{6012C61D-4F9F-44F6-AB1A-488599D504B5}" type="pres">
      <dgm:prSet presAssocID="{2AAC83AD-AC4C-40F3-9F51-FD210127EEDE}" presName="root2" presStyleCnt="0"/>
      <dgm:spPr/>
    </dgm:pt>
    <dgm:pt modelId="{A9CED7B4-84D2-4EE9-9903-64232777233F}" type="pres">
      <dgm:prSet presAssocID="{2AAC83AD-AC4C-40F3-9F51-FD210127EEDE}" presName="LevelTwoTextNode" presStyleLbl="node2" presStyleIdx="2" presStyleCnt="6" custScaleX="163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CE6D94-F672-4F63-A903-E2E4F1E4F365}" type="pres">
      <dgm:prSet presAssocID="{2AAC83AD-AC4C-40F3-9F51-FD210127EEDE}" presName="level3hierChild" presStyleCnt="0"/>
      <dgm:spPr/>
    </dgm:pt>
    <dgm:pt modelId="{73526535-E191-40BF-8AAA-E1F9021FFD6A}" type="pres">
      <dgm:prSet presAssocID="{D258BB79-B491-4192-8FF3-F24E9F587AF8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2DBC679E-B70D-4E03-AD85-32FEE09D0C9F}" type="pres">
      <dgm:prSet presAssocID="{D258BB79-B491-4192-8FF3-F24E9F587AF8}" presName="connTx" presStyleLbl="parChTrans1D2" presStyleIdx="3" presStyleCnt="6"/>
      <dgm:spPr/>
      <dgm:t>
        <a:bodyPr/>
        <a:lstStyle/>
        <a:p>
          <a:endParaRPr lang="ru-RU"/>
        </a:p>
      </dgm:t>
    </dgm:pt>
    <dgm:pt modelId="{9A5A7681-1517-44CF-9CE4-AFB746C17DF3}" type="pres">
      <dgm:prSet presAssocID="{FEA0E70B-246E-4B91-B5A4-0259D1C05F96}" presName="root2" presStyleCnt="0"/>
      <dgm:spPr/>
    </dgm:pt>
    <dgm:pt modelId="{750513FA-5348-4DB1-A2B3-E2D6F6DEEADC}" type="pres">
      <dgm:prSet presAssocID="{FEA0E70B-246E-4B91-B5A4-0259D1C05F96}" presName="LevelTwoTextNode" presStyleLbl="node2" presStyleIdx="3" presStyleCnt="6" custScaleX="163211" custLinFactNeighborX="-1138" custLinFactNeighborY="-18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B2831-3F6F-49EF-A21D-92FC37226E0C}" type="pres">
      <dgm:prSet presAssocID="{FEA0E70B-246E-4B91-B5A4-0259D1C05F96}" presName="level3hierChild" presStyleCnt="0"/>
      <dgm:spPr/>
    </dgm:pt>
    <dgm:pt modelId="{0A05751D-1CFB-4AE9-9689-96B948F93F1F}" type="pres">
      <dgm:prSet presAssocID="{FEAE87F5-4475-4CB6-B7AC-FA014800C069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A5C3C451-8205-4E3C-85BC-2CADCB71A4FE}" type="pres">
      <dgm:prSet presAssocID="{FEAE87F5-4475-4CB6-B7AC-FA014800C069}" presName="connTx" presStyleLbl="parChTrans1D2" presStyleIdx="4" presStyleCnt="6"/>
      <dgm:spPr/>
      <dgm:t>
        <a:bodyPr/>
        <a:lstStyle/>
        <a:p>
          <a:endParaRPr lang="ru-RU"/>
        </a:p>
      </dgm:t>
    </dgm:pt>
    <dgm:pt modelId="{7A11EAF6-6F9E-4992-A41C-BDAA25FB0C2D}" type="pres">
      <dgm:prSet presAssocID="{9A3D98AB-D0D9-4A13-A576-29550BAAC79F}" presName="root2" presStyleCnt="0"/>
      <dgm:spPr/>
    </dgm:pt>
    <dgm:pt modelId="{D0033AB2-6ACE-44BD-BD49-EE1783363C49}" type="pres">
      <dgm:prSet presAssocID="{9A3D98AB-D0D9-4A13-A576-29550BAAC79F}" presName="LevelTwoTextNode" presStyleLbl="node2" presStyleIdx="4" presStyleCnt="6" custScaleX="163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C4E7C-3016-4C13-9BA1-616B62F13621}" type="pres">
      <dgm:prSet presAssocID="{9A3D98AB-D0D9-4A13-A576-29550BAAC79F}" presName="level3hierChild" presStyleCnt="0"/>
      <dgm:spPr/>
    </dgm:pt>
    <dgm:pt modelId="{DD2B5A94-48F6-4067-B7CB-1537B7EF96EF}" type="pres">
      <dgm:prSet presAssocID="{C37D87BE-8BF5-430F-9F1C-3AB893D06942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E53D7962-99CA-44FE-806E-60FA6C998944}" type="pres">
      <dgm:prSet presAssocID="{C37D87BE-8BF5-430F-9F1C-3AB893D0694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FFB4CFB5-1FC4-4E51-9AE5-323E48E05B50}" type="pres">
      <dgm:prSet presAssocID="{C47F2803-B320-4799-8B19-28AC030E24B6}" presName="root2" presStyleCnt="0"/>
      <dgm:spPr/>
    </dgm:pt>
    <dgm:pt modelId="{A99D8C18-7552-4C61-B20A-880B42CAC4AA}" type="pres">
      <dgm:prSet presAssocID="{C47F2803-B320-4799-8B19-28AC030E24B6}" presName="LevelTwoTextNode" presStyleLbl="node2" presStyleIdx="5" presStyleCnt="6" custScaleX="163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0529B2-F205-47C7-B41D-99EA4B4F3B06}" type="pres">
      <dgm:prSet presAssocID="{C47F2803-B320-4799-8B19-28AC030E24B6}" presName="level3hierChild" presStyleCnt="0"/>
      <dgm:spPr/>
    </dgm:pt>
  </dgm:ptLst>
  <dgm:cxnLst>
    <dgm:cxn modelId="{5B37E69A-965F-4EE9-999B-78099C91A266}" type="presOf" srcId="{7B53F721-D6E4-4BE5-9D87-991939AC533D}" destId="{33579FB3-C4D8-4C9A-83A6-BB203A5284B8}" srcOrd="0" destOrd="0" presId="urn:microsoft.com/office/officeart/2008/layout/HorizontalMultiLevelHierarchy"/>
    <dgm:cxn modelId="{E5A59B9E-42E5-4BF6-A3AA-B02C1844B6A1}" srcId="{6B4E9017-30B4-4A86-A96A-F2F0426A24B2}" destId="{C47F2803-B320-4799-8B19-28AC030E24B6}" srcOrd="5" destOrd="0" parTransId="{C37D87BE-8BF5-430F-9F1C-3AB893D06942}" sibTransId="{E2D47B08-26A6-4015-B79F-C6707EAFE905}"/>
    <dgm:cxn modelId="{1F8F8A9D-19F4-4A9F-B532-749AF3EBFD32}" srcId="{6B4E9017-30B4-4A86-A96A-F2F0426A24B2}" destId="{2AAC83AD-AC4C-40F3-9F51-FD210127EEDE}" srcOrd="2" destOrd="0" parTransId="{27C53032-1040-405E-9078-A49390107577}" sibTransId="{E08096F1-A06D-48BE-80E4-403571EB98CB}"/>
    <dgm:cxn modelId="{6BFB1ED5-4EDC-4890-87FD-C8E20325536B}" type="presOf" srcId="{C47F2803-B320-4799-8B19-28AC030E24B6}" destId="{A99D8C18-7552-4C61-B20A-880B42CAC4AA}" srcOrd="0" destOrd="0" presId="urn:microsoft.com/office/officeart/2008/layout/HorizontalMultiLevelHierarchy"/>
    <dgm:cxn modelId="{64713D3F-3057-4ED2-9843-8E9D9D310D04}" type="presOf" srcId="{FEAE87F5-4475-4CB6-B7AC-FA014800C069}" destId="{A5C3C451-8205-4E3C-85BC-2CADCB71A4FE}" srcOrd="1" destOrd="0" presId="urn:microsoft.com/office/officeart/2008/layout/HorizontalMultiLevelHierarchy"/>
    <dgm:cxn modelId="{01483754-C92C-4BB3-9648-1285A6554200}" srcId="{6B4E9017-30B4-4A86-A96A-F2F0426A24B2}" destId="{82020459-EB94-495A-8979-D3883AEE0A86}" srcOrd="0" destOrd="0" parTransId="{18A63F5A-3A70-4E75-8481-3C78CC932473}" sibTransId="{A8D5E0A3-DF15-4024-9BC0-36700341B4DF}"/>
    <dgm:cxn modelId="{C2284FA9-BFC2-4BB5-8234-182E43137148}" type="presOf" srcId="{D258BB79-B491-4192-8FF3-F24E9F587AF8}" destId="{2DBC679E-B70D-4E03-AD85-32FEE09D0C9F}" srcOrd="1" destOrd="0" presId="urn:microsoft.com/office/officeart/2008/layout/HorizontalMultiLevelHierarchy"/>
    <dgm:cxn modelId="{86DB22E1-AA02-4ECB-8F9A-37646B85D0C0}" type="presOf" srcId="{C37D87BE-8BF5-430F-9F1C-3AB893D06942}" destId="{DD2B5A94-48F6-4067-B7CB-1537B7EF96EF}" srcOrd="0" destOrd="0" presId="urn:microsoft.com/office/officeart/2008/layout/HorizontalMultiLevelHierarchy"/>
    <dgm:cxn modelId="{A7D2AB2F-3528-40F6-9413-DD28E536F2BC}" type="presOf" srcId="{18A63F5A-3A70-4E75-8481-3C78CC932473}" destId="{13758991-CD29-4129-8487-81ADD50AF700}" srcOrd="0" destOrd="0" presId="urn:microsoft.com/office/officeart/2008/layout/HorizontalMultiLevelHierarchy"/>
    <dgm:cxn modelId="{8F265A2A-E01D-44D8-99DE-B2BDC31AEB03}" type="presOf" srcId="{D258BB79-B491-4192-8FF3-F24E9F587AF8}" destId="{73526535-E191-40BF-8AAA-E1F9021FFD6A}" srcOrd="0" destOrd="0" presId="urn:microsoft.com/office/officeart/2008/layout/HorizontalMultiLevelHierarchy"/>
    <dgm:cxn modelId="{8DAC6807-27E8-4F28-B5D8-FDDCF96A321E}" type="presOf" srcId="{FEAE87F5-4475-4CB6-B7AC-FA014800C069}" destId="{0A05751D-1CFB-4AE9-9689-96B948F93F1F}" srcOrd="0" destOrd="0" presId="urn:microsoft.com/office/officeart/2008/layout/HorizontalMultiLevelHierarchy"/>
    <dgm:cxn modelId="{57A232A6-339C-43C8-8C90-29F234051491}" type="presOf" srcId="{B9243227-9492-40D4-846B-18C8272B4E2F}" destId="{3A4A5B37-65F4-41F4-BC7C-EEDDA61E676A}" srcOrd="0" destOrd="0" presId="urn:microsoft.com/office/officeart/2008/layout/HorizontalMultiLevelHierarchy"/>
    <dgm:cxn modelId="{3F94CAFA-3732-4232-80E2-A0F73789B04C}" srcId="{6B4E9017-30B4-4A86-A96A-F2F0426A24B2}" destId="{9A3D98AB-D0D9-4A13-A576-29550BAAC79F}" srcOrd="4" destOrd="0" parTransId="{FEAE87F5-4475-4CB6-B7AC-FA014800C069}" sibTransId="{8F2AD912-1E23-40EC-9A60-24F9350CEDFB}"/>
    <dgm:cxn modelId="{C80743EE-5A8C-438C-8C29-67D696E6CCF9}" type="presOf" srcId="{8A2828CB-89C4-4B53-8B0B-BBE826F12CBC}" destId="{7CB90ECD-C498-4297-9A69-DB4995AE3F2D}" srcOrd="0" destOrd="0" presId="urn:microsoft.com/office/officeart/2008/layout/HorizontalMultiLevelHierarchy"/>
    <dgm:cxn modelId="{E258B108-5010-4AF3-AF0C-285E429AF17D}" srcId="{7B53F721-D6E4-4BE5-9D87-991939AC533D}" destId="{6B4E9017-30B4-4A86-A96A-F2F0426A24B2}" srcOrd="0" destOrd="0" parTransId="{8D318FC2-6F07-4AF1-9D35-9FBF8137CA0C}" sibTransId="{9D727373-C326-402B-8458-66A41BFC2ED7}"/>
    <dgm:cxn modelId="{1F6FC989-729F-49CA-8F2F-0871827FA603}" type="presOf" srcId="{2AAC83AD-AC4C-40F3-9F51-FD210127EEDE}" destId="{A9CED7B4-84D2-4EE9-9903-64232777233F}" srcOrd="0" destOrd="0" presId="urn:microsoft.com/office/officeart/2008/layout/HorizontalMultiLevelHierarchy"/>
    <dgm:cxn modelId="{BCF0B9D1-B287-4BB3-9A22-A93078656ED2}" type="presOf" srcId="{FEA0E70B-246E-4B91-B5A4-0259D1C05F96}" destId="{750513FA-5348-4DB1-A2B3-E2D6F6DEEADC}" srcOrd="0" destOrd="0" presId="urn:microsoft.com/office/officeart/2008/layout/HorizontalMultiLevelHierarchy"/>
    <dgm:cxn modelId="{3A9CB81A-2D6D-4946-B9D9-930F1499020D}" type="presOf" srcId="{B9243227-9492-40D4-846B-18C8272B4E2F}" destId="{E067CBAB-4D94-4020-BC1B-C96695AC6B30}" srcOrd="1" destOrd="0" presId="urn:microsoft.com/office/officeart/2008/layout/HorizontalMultiLevelHierarchy"/>
    <dgm:cxn modelId="{3EB106D7-15CC-43E1-B651-C924A48CB4A1}" type="presOf" srcId="{27C53032-1040-405E-9078-A49390107577}" destId="{7505A67B-BA4B-4222-9E0C-87F0CAA3B614}" srcOrd="0" destOrd="0" presId="urn:microsoft.com/office/officeart/2008/layout/HorizontalMultiLevelHierarchy"/>
    <dgm:cxn modelId="{7A787F0A-A10C-4EC2-B3F8-51C34C3EE1F0}" type="presOf" srcId="{82020459-EB94-495A-8979-D3883AEE0A86}" destId="{6979E3D3-2205-465E-8AB4-71A4DFF0EB76}" srcOrd="0" destOrd="0" presId="urn:microsoft.com/office/officeart/2008/layout/HorizontalMultiLevelHierarchy"/>
    <dgm:cxn modelId="{459E8A0D-C2E2-4A28-826E-34E3217FC713}" type="presOf" srcId="{6B4E9017-30B4-4A86-A96A-F2F0426A24B2}" destId="{2BE284D8-A7B2-41AD-ABD7-C65CA5780A1B}" srcOrd="0" destOrd="0" presId="urn:microsoft.com/office/officeart/2008/layout/HorizontalMultiLevelHierarchy"/>
    <dgm:cxn modelId="{94436541-92E2-4AA8-ACF3-90433FBA95F9}" type="presOf" srcId="{9A3D98AB-D0D9-4A13-A576-29550BAAC79F}" destId="{D0033AB2-6ACE-44BD-BD49-EE1783363C49}" srcOrd="0" destOrd="0" presId="urn:microsoft.com/office/officeart/2008/layout/HorizontalMultiLevelHierarchy"/>
    <dgm:cxn modelId="{58414181-F701-4A73-9F96-514118CBFB68}" srcId="{6B4E9017-30B4-4A86-A96A-F2F0426A24B2}" destId="{FEA0E70B-246E-4B91-B5A4-0259D1C05F96}" srcOrd="3" destOrd="0" parTransId="{D258BB79-B491-4192-8FF3-F24E9F587AF8}" sibTransId="{654D6943-9533-45A9-BA66-6F5AE339384D}"/>
    <dgm:cxn modelId="{4F0453CA-3A7F-44A7-9568-DAD83702749C}" type="presOf" srcId="{27C53032-1040-405E-9078-A49390107577}" destId="{5FBD1C25-2359-4E68-A8E2-CEBB5E7E6B84}" srcOrd="1" destOrd="0" presId="urn:microsoft.com/office/officeart/2008/layout/HorizontalMultiLevelHierarchy"/>
    <dgm:cxn modelId="{995AA9BF-2DFA-4E4C-BA2E-DCBA44670A9C}" type="presOf" srcId="{C37D87BE-8BF5-430F-9F1C-3AB893D06942}" destId="{E53D7962-99CA-44FE-806E-60FA6C998944}" srcOrd="1" destOrd="0" presId="urn:microsoft.com/office/officeart/2008/layout/HorizontalMultiLevelHierarchy"/>
    <dgm:cxn modelId="{A3AFC970-1E62-4416-9416-438CB8AF0394}" type="presOf" srcId="{18A63F5A-3A70-4E75-8481-3C78CC932473}" destId="{2573F8A0-65BC-4C84-9CCE-6929A7C2C7CC}" srcOrd="1" destOrd="0" presId="urn:microsoft.com/office/officeart/2008/layout/HorizontalMultiLevelHierarchy"/>
    <dgm:cxn modelId="{8721C928-9201-42D3-9132-393191703E34}" srcId="{6B4E9017-30B4-4A86-A96A-F2F0426A24B2}" destId="{8A2828CB-89C4-4B53-8B0B-BBE826F12CBC}" srcOrd="1" destOrd="0" parTransId="{B9243227-9492-40D4-846B-18C8272B4E2F}" sibTransId="{F0BFB5A0-9FEF-4771-9FDB-EF2E63828D15}"/>
    <dgm:cxn modelId="{5AFE0A0B-7C1C-4FC2-9F38-30BA3C064BD7}" type="presParOf" srcId="{33579FB3-C4D8-4C9A-83A6-BB203A5284B8}" destId="{0B7E0C66-DE37-4943-9196-2F4BE6296AC2}" srcOrd="0" destOrd="0" presId="urn:microsoft.com/office/officeart/2008/layout/HorizontalMultiLevelHierarchy"/>
    <dgm:cxn modelId="{EB708D40-525F-4BED-AF3F-13C12A32124D}" type="presParOf" srcId="{0B7E0C66-DE37-4943-9196-2F4BE6296AC2}" destId="{2BE284D8-A7B2-41AD-ABD7-C65CA5780A1B}" srcOrd="0" destOrd="0" presId="urn:microsoft.com/office/officeart/2008/layout/HorizontalMultiLevelHierarchy"/>
    <dgm:cxn modelId="{6E137E1E-B9F6-44AF-9B4E-85C426C17A40}" type="presParOf" srcId="{0B7E0C66-DE37-4943-9196-2F4BE6296AC2}" destId="{48F99B2D-3E5C-489E-8281-D6CD4980C6BB}" srcOrd="1" destOrd="0" presId="urn:microsoft.com/office/officeart/2008/layout/HorizontalMultiLevelHierarchy"/>
    <dgm:cxn modelId="{5E0E9C49-A0AE-4116-A87A-6089AEFB5E8D}" type="presParOf" srcId="{48F99B2D-3E5C-489E-8281-D6CD4980C6BB}" destId="{13758991-CD29-4129-8487-81ADD50AF700}" srcOrd="0" destOrd="0" presId="urn:microsoft.com/office/officeart/2008/layout/HorizontalMultiLevelHierarchy"/>
    <dgm:cxn modelId="{DF38BA5C-4ABA-4E92-95D7-050B5D24B7D3}" type="presParOf" srcId="{13758991-CD29-4129-8487-81ADD50AF700}" destId="{2573F8A0-65BC-4C84-9CCE-6929A7C2C7CC}" srcOrd="0" destOrd="0" presId="urn:microsoft.com/office/officeart/2008/layout/HorizontalMultiLevelHierarchy"/>
    <dgm:cxn modelId="{1D86E6DA-2062-4B6F-98D3-6C180D29B0A8}" type="presParOf" srcId="{48F99B2D-3E5C-489E-8281-D6CD4980C6BB}" destId="{731CA1B4-3CCF-4642-AEB7-6653D5826F8B}" srcOrd="1" destOrd="0" presId="urn:microsoft.com/office/officeart/2008/layout/HorizontalMultiLevelHierarchy"/>
    <dgm:cxn modelId="{52638EDA-6F74-40DD-9BBE-BB17AA5B92DF}" type="presParOf" srcId="{731CA1B4-3CCF-4642-AEB7-6653D5826F8B}" destId="{6979E3D3-2205-465E-8AB4-71A4DFF0EB76}" srcOrd="0" destOrd="0" presId="urn:microsoft.com/office/officeart/2008/layout/HorizontalMultiLevelHierarchy"/>
    <dgm:cxn modelId="{8007D5D1-B05A-4C0F-A795-3A3CE3CFD1AE}" type="presParOf" srcId="{731CA1B4-3CCF-4642-AEB7-6653D5826F8B}" destId="{E2996501-0092-4378-A788-C53577777C31}" srcOrd="1" destOrd="0" presId="urn:microsoft.com/office/officeart/2008/layout/HorizontalMultiLevelHierarchy"/>
    <dgm:cxn modelId="{61CFECC3-F7F8-45E9-82E2-7D9FB688F8F4}" type="presParOf" srcId="{48F99B2D-3E5C-489E-8281-D6CD4980C6BB}" destId="{3A4A5B37-65F4-41F4-BC7C-EEDDA61E676A}" srcOrd="2" destOrd="0" presId="urn:microsoft.com/office/officeart/2008/layout/HorizontalMultiLevelHierarchy"/>
    <dgm:cxn modelId="{93385018-99BC-4A80-9E0A-E4E8E28B91BB}" type="presParOf" srcId="{3A4A5B37-65F4-41F4-BC7C-EEDDA61E676A}" destId="{E067CBAB-4D94-4020-BC1B-C96695AC6B30}" srcOrd="0" destOrd="0" presId="urn:microsoft.com/office/officeart/2008/layout/HorizontalMultiLevelHierarchy"/>
    <dgm:cxn modelId="{4DF6F02E-4381-403E-9373-0D4895AC5001}" type="presParOf" srcId="{48F99B2D-3E5C-489E-8281-D6CD4980C6BB}" destId="{A9A0E369-CAB6-419C-9A16-D3B6CD8D55BF}" srcOrd="3" destOrd="0" presId="urn:microsoft.com/office/officeart/2008/layout/HorizontalMultiLevelHierarchy"/>
    <dgm:cxn modelId="{513FA46C-2EE1-4A00-A11C-FA9BCF2075CA}" type="presParOf" srcId="{A9A0E369-CAB6-419C-9A16-D3B6CD8D55BF}" destId="{7CB90ECD-C498-4297-9A69-DB4995AE3F2D}" srcOrd="0" destOrd="0" presId="urn:microsoft.com/office/officeart/2008/layout/HorizontalMultiLevelHierarchy"/>
    <dgm:cxn modelId="{051773E1-11FB-4B49-A2FF-AAF407C45264}" type="presParOf" srcId="{A9A0E369-CAB6-419C-9A16-D3B6CD8D55BF}" destId="{C3B5A2F1-2706-44AA-9435-91F76C67B627}" srcOrd="1" destOrd="0" presId="urn:microsoft.com/office/officeart/2008/layout/HorizontalMultiLevelHierarchy"/>
    <dgm:cxn modelId="{C824A584-3DA7-4864-ACB2-CA31E04258D9}" type="presParOf" srcId="{48F99B2D-3E5C-489E-8281-D6CD4980C6BB}" destId="{7505A67B-BA4B-4222-9E0C-87F0CAA3B614}" srcOrd="4" destOrd="0" presId="urn:microsoft.com/office/officeart/2008/layout/HorizontalMultiLevelHierarchy"/>
    <dgm:cxn modelId="{5E1D525F-8BE7-4470-AEE9-943338E300DB}" type="presParOf" srcId="{7505A67B-BA4B-4222-9E0C-87F0CAA3B614}" destId="{5FBD1C25-2359-4E68-A8E2-CEBB5E7E6B84}" srcOrd="0" destOrd="0" presId="urn:microsoft.com/office/officeart/2008/layout/HorizontalMultiLevelHierarchy"/>
    <dgm:cxn modelId="{B1090792-1A2E-4C4B-9C80-56AB19D64351}" type="presParOf" srcId="{48F99B2D-3E5C-489E-8281-D6CD4980C6BB}" destId="{6012C61D-4F9F-44F6-AB1A-488599D504B5}" srcOrd="5" destOrd="0" presId="urn:microsoft.com/office/officeart/2008/layout/HorizontalMultiLevelHierarchy"/>
    <dgm:cxn modelId="{FC7D4D3F-22F6-44FD-8F04-4C7FBCD9EF2A}" type="presParOf" srcId="{6012C61D-4F9F-44F6-AB1A-488599D504B5}" destId="{A9CED7B4-84D2-4EE9-9903-64232777233F}" srcOrd="0" destOrd="0" presId="urn:microsoft.com/office/officeart/2008/layout/HorizontalMultiLevelHierarchy"/>
    <dgm:cxn modelId="{76B1F9DE-84DB-4E40-AA68-3A7BE201C8CC}" type="presParOf" srcId="{6012C61D-4F9F-44F6-AB1A-488599D504B5}" destId="{E7CE6D94-F672-4F63-A903-E2E4F1E4F365}" srcOrd="1" destOrd="0" presId="urn:microsoft.com/office/officeart/2008/layout/HorizontalMultiLevelHierarchy"/>
    <dgm:cxn modelId="{EBBB9372-20C5-4D4C-AE34-53819C0F9C30}" type="presParOf" srcId="{48F99B2D-3E5C-489E-8281-D6CD4980C6BB}" destId="{73526535-E191-40BF-8AAA-E1F9021FFD6A}" srcOrd="6" destOrd="0" presId="urn:microsoft.com/office/officeart/2008/layout/HorizontalMultiLevelHierarchy"/>
    <dgm:cxn modelId="{CBF2A914-DC97-4284-BAC8-617FCA04FD64}" type="presParOf" srcId="{73526535-E191-40BF-8AAA-E1F9021FFD6A}" destId="{2DBC679E-B70D-4E03-AD85-32FEE09D0C9F}" srcOrd="0" destOrd="0" presId="urn:microsoft.com/office/officeart/2008/layout/HorizontalMultiLevelHierarchy"/>
    <dgm:cxn modelId="{E475E993-1B10-41DD-9B28-4FA8C7E7AE19}" type="presParOf" srcId="{48F99B2D-3E5C-489E-8281-D6CD4980C6BB}" destId="{9A5A7681-1517-44CF-9CE4-AFB746C17DF3}" srcOrd="7" destOrd="0" presId="urn:microsoft.com/office/officeart/2008/layout/HorizontalMultiLevelHierarchy"/>
    <dgm:cxn modelId="{EA1A8AE8-9C84-40C2-BE4A-8CB6FFC07D4B}" type="presParOf" srcId="{9A5A7681-1517-44CF-9CE4-AFB746C17DF3}" destId="{750513FA-5348-4DB1-A2B3-E2D6F6DEEADC}" srcOrd="0" destOrd="0" presId="urn:microsoft.com/office/officeart/2008/layout/HorizontalMultiLevelHierarchy"/>
    <dgm:cxn modelId="{50A77E26-A2C5-4AD1-91BF-36B6397A9179}" type="presParOf" srcId="{9A5A7681-1517-44CF-9CE4-AFB746C17DF3}" destId="{251B2831-3F6F-49EF-A21D-92FC37226E0C}" srcOrd="1" destOrd="0" presId="urn:microsoft.com/office/officeart/2008/layout/HorizontalMultiLevelHierarchy"/>
    <dgm:cxn modelId="{1F4ED63B-9A45-4E98-841B-F37D8BC73698}" type="presParOf" srcId="{48F99B2D-3E5C-489E-8281-D6CD4980C6BB}" destId="{0A05751D-1CFB-4AE9-9689-96B948F93F1F}" srcOrd="8" destOrd="0" presId="urn:microsoft.com/office/officeart/2008/layout/HorizontalMultiLevelHierarchy"/>
    <dgm:cxn modelId="{1A60A853-7174-4853-8192-9FD5936A8746}" type="presParOf" srcId="{0A05751D-1CFB-4AE9-9689-96B948F93F1F}" destId="{A5C3C451-8205-4E3C-85BC-2CADCB71A4FE}" srcOrd="0" destOrd="0" presId="urn:microsoft.com/office/officeart/2008/layout/HorizontalMultiLevelHierarchy"/>
    <dgm:cxn modelId="{F3395453-2603-4F26-839D-BE64FCFFC9AF}" type="presParOf" srcId="{48F99B2D-3E5C-489E-8281-D6CD4980C6BB}" destId="{7A11EAF6-6F9E-4992-A41C-BDAA25FB0C2D}" srcOrd="9" destOrd="0" presId="urn:microsoft.com/office/officeart/2008/layout/HorizontalMultiLevelHierarchy"/>
    <dgm:cxn modelId="{1368BD97-DB77-4B06-A4DD-6B1A8BF8F89C}" type="presParOf" srcId="{7A11EAF6-6F9E-4992-A41C-BDAA25FB0C2D}" destId="{D0033AB2-6ACE-44BD-BD49-EE1783363C49}" srcOrd="0" destOrd="0" presId="urn:microsoft.com/office/officeart/2008/layout/HorizontalMultiLevelHierarchy"/>
    <dgm:cxn modelId="{A5372F9F-1AA7-494A-BD87-8FF968713735}" type="presParOf" srcId="{7A11EAF6-6F9E-4992-A41C-BDAA25FB0C2D}" destId="{2C1C4E7C-3016-4C13-9BA1-616B62F13621}" srcOrd="1" destOrd="0" presId="urn:microsoft.com/office/officeart/2008/layout/HorizontalMultiLevelHierarchy"/>
    <dgm:cxn modelId="{2830D98D-A35D-44A8-AEDC-9A4BABEC7B9F}" type="presParOf" srcId="{48F99B2D-3E5C-489E-8281-D6CD4980C6BB}" destId="{DD2B5A94-48F6-4067-B7CB-1537B7EF96EF}" srcOrd="10" destOrd="0" presId="urn:microsoft.com/office/officeart/2008/layout/HorizontalMultiLevelHierarchy"/>
    <dgm:cxn modelId="{6F8F88B4-E6A9-444E-A968-2E050E453605}" type="presParOf" srcId="{DD2B5A94-48F6-4067-B7CB-1537B7EF96EF}" destId="{E53D7962-99CA-44FE-806E-60FA6C998944}" srcOrd="0" destOrd="0" presId="urn:microsoft.com/office/officeart/2008/layout/HorizontalMultiLevelHierarchy"/>
    <dgm:cxn modelId="{415F37F6-9463-454C-8B14-3FCD304F9FC3}" type="presParOf" srcId="{48F99B2D-3E5C-489E-8281-D6CD4980C6BB}" destId="{FFB4CFB5-1FC4-4E51-9AE5-323E48E05B50}" srcOrd="11" destOrd="0" presId="urn:microsoft.com/office/officeart/2008/layout/HorizontalMultiLevelHierarchy"/>
    <dgm:cxn modelId="{A55C4A0E-5B22-4823-AEB8-08465759B074}" type="presParOf" srcId="{FFB4CFB5-1FC4-4E51-9AE5-323E48E05B50}" destId="{A99D8C18-7552-4C61-B20A-880B42CAC4AA}" srcOrd="0" destOrd="0" presId="urn:microsoft.com/office/officeart/2008/layout/HorizontalMultiLevelHierarchy"/>
    <dgm:cxn modelId="{777C83C8-7737-4E0C-814D-E29FA00FF27C}" type="presParOf" srcId="{FFB4CFB5-1FC4-4E51-9AE5-323E48E05B50}" destId="{D50529B2-F205-47C7-B41D-99EA4B4F3B06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B5A94-48F6-4067-B7CB-1537B7EF96EF}">
      <dsp:nvSpPr>
        <dsp:cNvPr id="0" name=""/>
        <dsp:cNvSpPr/>
      </dsp:nvSpPr>
      <dsp:spPr>
        <a:xfrm>
          <a:off x="3847423" y="3862043"/>
          <a:ext cx="3168629" cy="3339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4314" y="0"/>
              </a:lnTo>
              <a:lnTo>
                <a:pt x="1584314" y="3339135"/>
              </a:lnTo>
              <a:lnTo>
                <a:pt x="3168629" y="333913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316656" y="5416529"/>
        <a:ext cx="230163" cy="230163"/>
      </dsp:txXfrm>
    </dsp:sp>
    <dsp:sp modelId="{0A05751D-1CFB-4AE9-9689-96B948F93F1F}">
      <dsp:nvSpPr>
        <dsp:cNvPr id="0" name=""/>
        <dsp:cNvSpPr/>
      </dsp:nvSpPr>
      <dsp:spPr>
        <a:xfrm>
          <a:off x="3847423" y="3862043"/>
          <a:ext cx="3168629" cy="20066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4314" y="0"/>
              </a:lnTo>
              <a:lnTo>
                <a:pt x="1584314" y="2006645"/>
              </a:lnTo>
              <a:lnTo>
                <a:pt x="3168629" y="2006645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37973" y="4771601"/>
        <a:ext cx="187528" cy="187528"/>
      </dsp:txXfrm>
    </dsp:sp>
    <dsp:sp modelId="{73526535-E191-40BF-8AAA-E1F9021FFD6A}">
      <dsp:nvSpPr>
        <dsp:cNvPr id="0" name=""/>
        <dsp:cNvSpPr/>
      </dsp:nvSpPr>
      <dsp:spPr>
        <a:xfrm>
          <a:off x="3847423" y="3862043"/>
          <a:ext cx="3128839" cy="654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4419" y="0"/>
              </a:lnTo>
              <a:lnTo>
                <a:pt x="1564419" y="654648"/>
              </a:lnTo>
              <a:lnTo>
                <a:pt x="3128839" y="654648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331928" y="4109452"/>
        <a:ext cx="159829" cy="159829"/>
      </dsp:txXfrm>
    </dsp:sp>
    <dsp:sp modelId="{7505A67B-BA4B-4222-9E0C-87F0CAA3B614}">
      <dsp:nvSpPr>
        <dsp:cNvPr id="0" name=""/>
        <dsp:cNvSpPr/>
      </dsp:nvSpPr>
      <dsp:spPr>
        <a:xfrm>
          <a:off x="3847423" y="3203709"/>
          <a:ext cx="3168629" cy="658334"/>
        </a:xfrm>
        <a:custGeom>
          <a:avLst/>
          <a:gdLst/>
          <a:ahLst/>
          <a:cxnLst/>
          <a:rect l="0" t="0" r="0" b="0"/>
          <a:pathLst>
            <a:path>
              <a:moveTo>
                <a:pt x="0" y="658334"/>
              </a:moveTo>
              <a:lnTo>
                <a:pt x="1584314" y="658334"/>
              </a:lnTo>
              <a:lnTo>
                <a:pt x="1584314" y="0"/>
              </a:lnTo>
              <a:lnTo>
                <a:pt x="3168629" y="0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350830" y="3451968"/>
        <a:ext cx="161814" cy="161814"/>
      </dsp:txXfrm>
    </dsp:sp>
    <dsp:sp modelId="{3A4A5B37-65F4-41F4-BC7C-EEDDA61E676A}">
      <dsp:nvSpPr>
        <dsp:cNvPr id="0" name=""/>
        <dsp:cNvSpPr/>
      </dsp:nvSpPr>
      <dsp:spPr>
        <a:xfrm>
          <a:off x="3847423" y="1871219"/>
          <a:ext cx="3168629" cy="1990824"/>
        </a:xfrm>
        <a:custGeom>
          <a:avLst/>
          <a:gdLst/>
          <a:ahLst/>
          <a:cxnLst/>
          <a:rect l="0" t="0" r="0" b="0"/>
          <a:pathLst>
            <a:path>
              <a:moveTo>
                <a:pt x="0" y="1990824"/>
              </a:moveTo>
              <a:lnTo>
                <a:pt x="1584314" y="1990824"/>
              </a:lnTo>
              <a:lnTo>
                <a:pt x="1584314" y="0"/>
              </a:lnTo>
              <a:lnTo>
                <a:pt x="3168629" y="0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38184" y="2773077"/>
        <a:ext cx="187106" cy="187106"/>
      </dsp:txXfrm>
    </dsp:sp>
    <dsp:sp modelId="{13758991-CD29-4129-8487-81ADD50AF700}">
      <dsp:nvSpPr>
        <dsp:cNvPr id="0" name=""/>
        <dsp:cNvSpPr/>
      </dsp:nvSpPr>
      <dsp:spPr>
        <a:xfrm>
          <a:off x="3847423" y="538729"/>
          <a:ext cx="3168629" cy="3323314"/>
        </a:xfrm>
        <a:custGeom>
          <a:avLst/>
          <a:gdLst/>
          <a:ahLst/>
          <a:cxnLst/>
          <a:rect l="0" t="0" r="0" b="0"/>
          <a:pathLst>
            <a:path>
              <a:moveTo>
                <a:pt x="0" y="3323314"/>
              </a:moveTo>
              <a:lnTo>
                <a:pt x="1584314" y="3323314"/>
              </a:lnTo>
              <a:lnTo>
                <a:pt x="1584314" y="0"/>
              </a:lnTo>
              <a:lnTo>
                <a:pt x="3168629" y="0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>
            <a:solidFill>
              <a:schemeClr val="tx2">
                <a:lumMod val="75000"/>
              </a:schemeClr>
            </a:solidFill>
          </a:endParaRPr>
        </a:p>
      </dsp:txBody>
      <dsp:txXfrm>
        <a:off x="5316943" y="2085591"/>
        <a:ext cx="229590" cy="229590"/>
      </dsp:txXfrm>
    </dsp:sp>
    <dsp:sp modelId="{2BE284D8-A7B2-41AD-ABD7-C65CA5780A1B}">
      <dsp:nvSpPr>
        <dsp:cNvPr id="0" name=""/>
        <dsp:cNvSpPr/>
      </dsp:nvSpPr>
      <dsp:spPr>
        <a:xfrm rot="16200000">
          <a:off x="-672471" y="2147389"/>
          <a:ext cx="5610484" cy="3429306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solidFill>
                <a:schemeClr val="tx1"/>
              </a:solidFill>
              <a:latin typeface="+mj-lt"/>
            </a:rPr>
            <a:t>Модульный комплаенс</a:t>
          </a:r>
          <a:endParaRPr lang="ru-RU" sz="3600" b="0" kern="1200" dirty="0">
            <a:solidFill>
              <a:schemeClr val="tx1"/>
            </a:solidFill>
            <a:latin typeface="+mj-lt"/>
          </a:endParaRPr>
        </a:p>
      </dsp:txBody>
      <dsp:txXfrm>
        <a:off x="-672471" y="2147389"/>
        <a:ext cx="5610484" cy="3429306"/>
      </dsp:txXfrm>
    </dsp:sp>
    <dsp:sp modelId="{6979E3D3-2205-465E-8AB4-71A4DFF0EB76}">
      <dsp:nvSpPr>
        <dsp:cNvPr id="0" name=""/>
        <dsp:cNvSpPr/>
      </dsp:nvSpPr>
      <dsp:spPr>
        <a:xfrm>
          <a:off x="7016052" y="5733"/>
          <a:ext cx="5706631" cy="1065991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j-lt"/>
            </a:rPr>
            <a:t>Внутренний акт/политика</a:t>
          </a:r>
          <a:endParaRPr lang="ru-RU" sz="2800" kern="1200" dirty="0">
            <a:solidFill>
              <a:schemeClr val="tx1"/>
            </a:solidFill>
            <a:latin typeface="+mj-lt"/>
          </a:endParaRPr>
        </a:p>
      </dsp:txBody>
      <dsp:txXfrm>
        <a:off x="7016052" y="5733"/>
        <a:ext cx="5706631" cy="1065991"/>
      </dsp:txXfrm>
    </dsp:sp>
    <dsp:sp modelId="{7CB90ECD-C498-4297-9A69-DB4995AE3F2D}">
      <dsp:nvSpPr>
        <dsp:cNvPr id="0" name=""/>
        <dsp:cNvSpPr/>
      </dsp:nvSpPr>
      <dsp:spPr>
        <a:xfrm>
          <a:off x="7016052" y="1338223"/>
          <a:ext cx="5706596" cy="1065991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63525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j-lt"/>
            </a:rPr>
            <a:t>Система оценки рисков  и карта рисков</a:t>
          </a:r>
          <a:endParaRPr lang="ru-RU" sz="2800" kern="1200" dirty="0">
            <a:solidFill>
              <a:schemeClr val="tx1"/>
            </a:solidFill>
            <a:latin typeface="+mj-lt"/>
          </a:endParaRPr>
        </a:p>
      </dsp:txBody>
      <dsp:txXfrm>
        <a:off x="7016052" y="1338223"/>
        <a:ext cx="5706596" cy="1065991"/>
      </dsp:txXfrm>
    </dsp:sp>
    <dsp:sp modelId="{A9CED7B4-84D2-4EE9-9903-64232777233F}">
      <dsp:nvSpPr>
        <dsp:cNvPr id="0" name=""/>
        <dsp:cNvSpPr/>
      </dsp:nvSpPr>
      <dsp:spPr>
        <a:xfrm>
          <a:off x="7016052" y="2670713"/>
          <a:ext cx="5706596" cy="1065991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63525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j-lt"/>
            </a:rPr>
            <a:t>Внутренние процедуры по снижению рисков</a:t>
          </a:r>
          <a:endParaRPr lang="ru-RU" sz="2800" kern="1200" dirty="0">
            <a:solidFill>
              <a:schemeClr val="tx1"/>
            </a:solidFill>
            <a:latin typeface="+mj-lt"/>
          </a:endParaRPr>
        </a:p>
      </dsp:txBody>
      <dsp:txXfrm>
        <a:off x="7016052" y="2670713"/>
        <a:ext cx="5706596" cy="1065991"/>
      </dsp:txXfrm>
    </dsp:sp>
    <dsp:sp modelId="{750513FA-5348-4DB1-A2B3-E2D6F6DEEADC}">
      <dsp:nvSpPr>
        <dsp:cNvPr id="0" name=""/>
        <dsp:cNvSpPr/>
      </dsp:nvSpPr>
      <dsp:spPr>
        <a:xfrm>
          <a:off x="6976263" y="3983695"/>
          <a:ext cx="5706596" cy="1065991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j-lt"/>
            </a:rPr>
            <a:t>Система контроля рисков</a:t>
          </a:r>
          <a:endParaRPr lang="ru-RU" sz="2800" kern="1200" dirty="0">
            <a:solidFill>
              <a:schemeClr val="tx1"/>
            </a:solidFill>
            <a:latin typeface="+mj-lt"/>
          </a:endParaRPr>
        </a:p>
      </dsp:txBody>
      <dsp:txXfrm>
        <a:off x="6976263" y="3983695"/>
        <a:ext cx="5706596" cy="1065991"/>
      </dsp:txXfrm>
    </dsp:sp>
    <dsp:sp modelId="{D0033AB2-6ACE-44BD-BD49-EE1783363C49}">
      <dsp:nvSpPr>
        <dsp:cNvPr id="0" name=""/>
        <dsp:cNvSpPr/>
      </dsp:nvSpPr>
      <dsp:spPr>
        <a:xfrm>
          <a:off x="7016052" y="5335692"/>
          <a:ext cx="5706596" cy="1065991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j-lt"/>
            </a:rPr>
            <a:t>Ответственное лицо</a:t>
          </a:r>
          <a:endParaRPr lang="ru-RU" sz="2800" kern="1200" dirty="0">
            <a:solidFill>
              <a:schemeClr val="tx1"/>
            </a:solidFill>
            <a:latin typeface="+mj-lt"/>
          </a:endParaRPr>
        </a:p>
      </dsp:txBody>
      <dsp:txXfrm>
        <a:off x="7016052" y="5335692"/>
        <a:ext cx="5706596" cy="1065991"/>
      </dsp:txXfrm>
    </dsp:sp>
    <dsp:sp modelId="{A99D8C18-7552-4C61-B20A-880B42CAC4AA}">
      <dsp:nvSpPr>
        <dsp:cNvPr id="0" name=""/>
        <dsp:cNvSpPr/>
      </dsp:nvSpPr>
      <dsp:spPr>
        <a:xfrm>
          <a:off x="7016052" y="6668182"/>
          <a:ext cx="5706596" cy="1065991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latin typeface="+mj-lt"/>
            </a:rPr>
            <a:t>Обучение сотрудников</a:t>
          </a:r>
          <a:endParaRPr lang="ru-RU" sz="2800" kern="1200" dirty="0">
            <a:solidFill>
              <a:schemeClr val="tx1"/>
            </a:solidFill>
            <a:latin typeface="+mj-lt"/>
          </a:endParaRPr>
        </a:p>
      </dsp:txBody>
      <dsp:txXfrm>
        <a:off x="7016052" y="6668182"/>
        <a:ext cx="5706596" cy="1065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401E0-F300-3C4C-86B9-1B860521293A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C67DA-C804-1049-BA53-E7BFC925C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65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F0B6F-8D85-4EC8-8474-A7DEA5972B84}" type="datetimeFigureOut">
              <a:rPr lang="ru-RU" smtClean="0"/>
              <a:t>29.08.2018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F6A67-8C80-44DD-8485-27216983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58062" y="1221205"/>
            <a:ext cx="0" cy="78445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3769082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4258655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388" y="4886594"/>
            <a:ext cx="4463883" cy="26566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4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1321756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TWO COLUMNS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1811329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05400" y="1227797"/>
            <a:ext cx="0" cy="1100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5074" y="2685913"/>
            <a:ext cx="14357852" cy="5736192"/>
          </a:xfrm>
          <a:prstGeom prst="rect">
            <a:avLst/>
          </a:prstGeom>
        </p:spPr>
        <p:txBody>
          <a:bodyPr numCol="2" spcCol="432000">
            <a:noAutofit/>
          </a:bodyPr>
          <a:lstStyle>
            <a:lvl1pPr marL="0" indent="0" algn="just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2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1321756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THREE COLUMNS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1811329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05400" y="1227797"/>
            <a:ext cx="0" cy="1100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5074" y="2685913"/>
            <a:ext cx="14357852" cy="5736192"/>
          </a:xfrm>
          <a:prstGeom prst="rect">
            <a:avLst/>
          </a:prstGeom>
        </p:spPr>
        <p:txBody>
          <a:bodyPr numCol="3" spcCol="360000">
            <a:noAutofit/>
          </a:bodyPr>
          <a:lstStyle>
            <a:lvl1pPr marL="0" indent="0" algn="just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57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58062" y="1221205"/>
            <a:ext cx="0" cy="78445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4503532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4993105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240692"/>
            <a:ext cx="8952498" cy="3329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25878" y="2361912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25877" y="2851485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70840" y="3395200"/>
            <a:ext cx="5618920" cy="1922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009147" y="3332750"/>
            <a:ext cx="1178593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8952498" y="5570622"/>
            <a:ext cx="9335502" cy="33299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9553904" y="5691842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9553903" y="6181415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9553903" y="6725130"/>
            <a:ext cx="5618920" cy="1922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657094" y="6662680"/>
            <a:ext cx="1178593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825878" y="5785765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825877" y="6275338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2670840" y="6819053"/>
            <a:ext cx="5618920" cy="1922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7009147" y="6756603"/>
            <a:ext cx="1178593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9499511" y="2361912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499510" y="2851485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9499510" y="3395200"/>
            <a:ext cx="5618920" cy="1922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9602701" y="3332750"/>
            <a:ext cx="1178593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7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1321756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1811329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05400" y="1227797"/>
            <a:ext cx="0" cy="1100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5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9352102" y="3252248"/>
            <a:ext cx="0" cy="38704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523429" y="4077893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23428" y="4567466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789504" y="5062999"/>
            <a:ext cx="5197808" cy="1585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95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1321756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TEAM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1811329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05400" y="1227797"/>
            <a:ext cx="0" cy="1100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146865" y="3017501"/>
            <a:ext cx="4140658" cy="4142042"/>
          </a:xfrm>
          <a:prstGeom prst="diamond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2007256" y="2872507"/>
            <a:ext cx="4432892" cy="4432890"/>
            <a:chOff x="5587" y="1513"/>
            <a:chExt cx="3333" cy="3333"/>
          </a:xfrm>
          <a:noFill/>
        </p:grpSpPr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7371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 userDrawn="1"/>
          </p:nvSpPr>
          <p:spPr bwMode="auto">
            <a:xfrm>
              <a:off x="5705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13" name="Line 8"/>
            <p:cNvSpPr>
              <a:spLocks noChangeShapeType="1"/>
            </p:cNvSpPr>
            <p:nvPr userDrawn="1"/>
          </p:nvSpPr>
          <p:spPr bwMode="auto">
            <a:xfrm flipH="1">
              <a:off x="7371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14" name="Line 9"/>
            <p:cNvSpPr>
              <a:spLocks noChangeShapeType="1"/>
            </p:cNvSpPr>
            <p:nvPr userDrawn="1"/>
          </p:nvSpPr>
          <p:spPr bwMode="auto">
            <a:xfrm flipH="1">
              <a:off x="5705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7208" y="1513"/>
              <a:ext cx="88" cy="85"/>
            </a:xfrm>
            <a:custGeom>
              <a:avLst/>
              <a:gdLst>
                <a:gd name="T0" fmla="*/ 45 w 88"/>
                <a:gd name="T1" fmla="*/ 85 h 85"/>
                <a:gd name="T2" fmla="*/ 0 w 88"/>
                <a:gd name="T3" fmla="*/ 42 h 85"/>
                <a:gd name="T4" fmla="*/ 45 w 88"/>
                <a:gd name="T5" fmla="*/ 0 h 85"/>
                <a:gd name="T6" fmla="*/ 88 w 88"/>
                <a:gd name="T7" fmla="*/ 42 h 85"/>
                <a:gd name="T8" fmla="*/ 45 w 8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45" y="85"/>
                  </a:moveTo>
                  <a:lnTo>
                    <a:pt x="0" y="42"/>
                  </a:lnTo>
                  <a:lnTo>
                    <a:pt x="45" y="0"/>
                  </a:lnTo>
                  <a:lnTo>
                    <a:pt x="88" y="42"/>
                  </a:lnTo>
                  <a:lnTo>
                    <a:pt x="45" y="85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8832" y="3136"/>
              <a:ext cx="88" cy="86"/>
            </a:xfrm>
            <a:custGeom>
              <a:avLst/>
              <a:gdLst>
                <a:gd name="T0" fmla="*/ 43 w 88"/>
                <a:gd name="T1" fmla="*/ 86 h 86"/>
                <a:gd name="T2" fmla="*/ 0 w 88"/>
                <a:gd name="T3" fmla="*/ 43 h 86"/>
                <a:gd name="T4" fmla="*/ 43 w 88"/>
                <a:gd name="T5" fmla="*/ 0 h 86"/>
                <a:gd name="T6" fmla="*/ 88 w 88"/>
                <a:gd name="T7" fmla="*/ 43 h 86"/>
                <a:gd name="T8" fmla="*/ 43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88" y="43"/>
                  </a:lnTo>
                  <a:lnTo>
                    <a:pt x="43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5587" y="3136"/>
              <a:ext cx="85" cy="86"/>
            </a:xfrm>
            <a:custGeom>
              <a:avLst/>
              <a:gdLst>
                <a:gd name="T0" fmla="*/ 42 w 85"/>
                <a:gd name="T1" fmla="*/ 86 h 86"/>
                <a:gd name="T2" fmla="*/ 0 w 85"/>
                <a:gd name="T3" fmla="*/ 43 h 86"/>
                <a:gd name="T4" fmla="*/ 42 w 85"/>
                <a:gd name="T5" fmla="*/ 0 h 86"/>
                <a:gd name="T6" fmla="*/ 85 w 85"/>
                <a:gd name="T7" fmla="*/ 43 h 86"/>
                <a:gd name="T8" fmla="*/ 42 w 85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85" y="43"/>
                  </a:lnTo>
                  <a:lnTo>
                    <a:pt x="42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7208" y="4760"/>
              <a:ext cx="88" cy="86"/>
            </a:xfrm>
            <a:custGeom>
              <a:avLst/>
              <a:gdLst>
                <a:gd name="T0" fmla="*/ 45 w 88"/>
                <a:gd name="T1" fmla="*/ 86 h 86"/>
                <a:gd name="T2" fmla="*/ 0 w 88"/>
                <a:gd name="T3" fmla="*/ 43 h 86"/>
                <a:gd name="T4" fmla="*/ 45 w 88"/>
                <a:gd name="T5" fmla="*/ 0 h 86"/>
                <a:gd name="T6" fmla="*/ 88 w 88"/>
                <a:gd name="T7" fmla="*/ 43 h 86"/>
                <a:gd name="T8" fmla="*/ 45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5" y="86"/>
                  </a:moveTo>
                  <a:lnTo>
                    <a:pt x="0" y="43"/>
                  </a:lnTo>
                  <a:lnTo>
                    <a:pt x="45" y="0"/>
                  </a:lnTo>
                  <a:lnTo>
                    <a:pt x="88" y="43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9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911370" y="3017501"/>
            <a:ext cx="4140658" cy="4142042"/>
          </a:xfrm>
          <a:prstGeom prst="diamond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  <p:grpSp>
        <p:nvGrpSpPr>
          <p:cNvPr id="20" name="Group 4"/>
          <p:cNvGrpSpPr>
            <a:grpSpLocks noChangeAspect="1"/>
          </p:cNvGrpSpPr>
          <p:nvPr userDrawn="1"/>
        </p:nvGrpSpPr>
        <p:grpSpPr bwMode="auto">
          <a:xfrm>
            <a:off x="6771761" y="2872507"/>
            <a:ext cx="4432892" cy="4432890"/>
            <a:chOff x="5587" y="1513"/>
            <a:chExt cx="3333" cy="3333"/>
          </a:xfrm>
          <a:noFill/>
        </p:grpSpPr>
        <p:sp>
          <p:nvSpPr>
            <p:cNvPr id="21" name="Line 6"/>
            <p:cNvSpPr>
              <a:spLocks noChangeShapeType="1"/>
            </p:cNvSpPr>
            <p:nvPr userDrawn="1"/>
          </p:nvSpPr>
          <p:spPr bwMode="auto">
            <a:xfrm>
              <a:off x="7371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Line 7"/>
            <p:cNvSpPr>
              <a:spLocks noChangeShapeType="1"/>
            </p:cNvSpPr>
            <p:nvPr userDrawn="1"/>
          </p:nvSpPr>
          <p:spPr bwMode="auto">
            <a:xfrm>
              <a:off x="5705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Line 8"/>
            <p:cNvSpPr>
              <a:spLocks noChangeShapeType="1"/>
            </p:cNvSpPr>
            <p:nvPr userDrawn="1"/>
          </p:nvSpPr>
          <p:spPr bwMode="auto">
            <a:xfrm flipH="1">
              <a:off x="7371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Line 9"/>
            <p:cNvSpPr>
              <a:spLocks noChangeShapeType="1"/>
            </p:cNvSpPr>
            <p:nvPr userDrawn="1"/>
          </p:nvSpPr>
          <p:spPr bwMode="auto">
            <a:xfrm flipH="1">
              <a:off x="5705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7208" y="1513"/>
              <a:ext cx="88" cy="85"/>
            </a:xfrm>
            <a:custGeom>
              <a:avLst/>
              <a:gdLst>
                <a:gd name="T0" fmla="*/ 45 w 88"/>
                <a:gd name="T1" fmla="*/ 85 h 85"/>
                <a:gd name="T2" fmla="*/ 0 w 88"/>
                <a:gd name="T3" fmla="*/ 42 h 85"/>
                <a:gd name="T4" fmla="*/ 45 w 88"/>
                <a:gd name="T5" fmla="*/ 0 h 85"/>
                <a:gd name="T6" fmla="*/ 88 w 88"/>
                <a:gd name="T7" fmla="*/ 42 h 85"/>
                <a:gd name="T8" fmla="*/ 45 w 8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45" y="85"/>
                  </a:moveTo>
                  <a:lnTo>
                    <a:pt x="0" y="42"/>
                  </a:lnTo>
                  <a:lnTo>
                    <a:pt x="45" y="0"/>
                  </a:lnTo>
                  <a:lnTo>
                    <a:pt x="88" y="42"/>
                  </a:lnTo>
                  <a:lnTo>
                    <a:pt x="45" y="85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8832" y="3136"/>
              <a:ext cx="88" cy="86"/>
            </a:xfrm>
            <a:custGeom>
              <a:avLst/>
              <a:gdLst>
                <a:gd name="T0" fmla="*/ 43 w 88"/>
                <a:gd name="T1" fmla="*/ 86 h 86"/>
                <a:gd name="T2" fmla="*/ 0 w 88"/>
                <a:gd name="T3" fmla="*/ 43 h 86"/>
                <a:gd name="T4" fmla="*/ 43 w 88"/>
                <a:gd name="T5" fmla="*/ 0 h 86"/>
                <a:gd name="T6" fmla="*/ 88 w 88"/>
                <a:gd name="T7" fmla="*/ 43 h 86"/>
                <a:gd name="T8" fmla="*/ 43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88" y="43"/>
                  </a:lnTo>
                  <a:lnTo>
                    <a:pt x="43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5587" y="3136"/>
              <a:ext cx="85" cy="86"/>
            </a:xfrm>
            <a:custGeom>
              <a:avLst/>
              <a:gdLst>
                <a:gd name="T0" fmla="*/ 42 w 85"/>
                <a:gd name="T1" fmla="*/ 86 h 86"/>
                <a:gd name="T2" fmla="*/ 0 w 85"/>
                <a:gd name="T3" fmla="*/ 43 h 86"/>
                <a:gd name="T4" fmla="*/ 42 w 85"/>
                <a:gd name="T5" fmla="*/ 0 h 86"/>
                <a:gd name="T6" fmla="*/ 85 w 85"/>
                <a:gd name="T7" fmla="*/ 43 h 86"/>
                <a:gd name="T8" fmla="*/ 42 w 85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85" y="43"/>
                  </a:lnTo>
                  <a:lnTo>
                    <a:pt x="42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7208" y="4760"/>
              <a:ext cx="88" cy="86"/>
            </a:xfrm>
            <a:custGeom>
              <a:avLst/>
              <a:gdLst>
                <a:gd name="T0" fmla="*/ 45 w 88"/>
                <a:gd name="T1" fmla="*/ 86 h 86"/>
                <a:gd name="T2" fmla="*/ 0 w 88"/>
                <a:gd name="T3" fmla="*/ 43 h 86"/>
                <a:gd name="T4" fmla="*/ 45 w 88"/>
                <a:gd name="T5" fmla="*/ 0 h 86"/>
                <a:gd name="T6" fmla="*/ 88 w 88"/>
                <a:gd name="T7" fmla="*/ 43 h 86"/>
                <a:gd name="T8" fmla="*/ 45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5" y="86"/>
                  </a:moveTo>
                  <a:lnTo>
                    <a:pt x="0" y="43"/>
                  </a:lnTo>
                  <a:lnTo>
                    <a:pt x="45" y="0"/>
                  </a:lnTo>
                  <a:lnTo>
                    <a:pt x="88" y="43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29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11675875" y="3017501"/>
            <a:ext cx="4140658" cy="4142042"/>
          </a:xfrm>
          <a:prstGeom prst="diamond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  <p:grpSp>
        <p:nvGrpSpPr>
          <p:cNvPr id="30" name="Group 4"/>
          <p:cNvGrpSpPr>
            <a:grpSpLocks noChangeAspect="1"/>
          </p:cNvGrpSpPr>
          <p:nvPr userDrawn="1"/>
        </p:nvGrpSpPr>
        <p:grpSpPr bwMode="auto">
          <a:xfrm>
            <a:off x="11536266" y="2872507"/>
            <a:ext cx="4432892" cy="4432890"/>
            <a:chOff x="5587" y="1513"/>
            <a:chExt cx="3333" cy="3333"/>
          </a:xfrm>
          <a:noFill/>
        </p:grpSpPr>
        <p:sp>
          <p:nvSpPr>
            <p:cNvPr id="31" name="Line 6"/>
            <p:cNvSpPr>
              <a:spLocks noChangeShapeType="1"/>
            </p:cNvSpPr>
            <p:nvPr userDrawn="1"/>
          </p:nvSpPr>
          <p:spPr bwMode="auto">
            <a:xfrm>
              <a:off x="7371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32" name="Line 7"/>
            <p:cNvSpPr>
              <a:spLocks noChangeShapeType="1"/>
            </p:cNvSpPr>
            <p:nvPr userDrawn="1"/>
          </p:nvSpPr>
          <p:spPr bwMode="auto">
            <a:xfrm>
              <a:off x="5705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33" name="Line 8"/>
            <p:cNvSpPr>
              <a:spLocks noChangeShapeType="1"/>
            </p:cNvSpPr>
            <p:nvPr userDrawn="1"/>
          </p:nvSpPr>
          <p:spPr bwMode="auto">
            <a:xfrm flipH="1">
              <a:off x="7371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34" name="Line 9"/>
            <p:cNvSpPr>
              <a:spLocks noChangeShapeType="1"/>
            </p:cNvSpPr>
            <p:nvPr userDrawn="1"/>
          </p:nvSpPr>
          <p:spPr bwMode="auto">
            <a:xfrm flipH="1">
              <a:off x="5705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7208" y="1513"/>
              <a:ext cx="88" cy="85"/>
            </a:xfrm>
            <a:custGeom>
              <a:avLst/>
              <a:gdLst>
                <a:gd name="T0" fmla="*/ 45 w 88"/>
                <a:gd name="T1" fmla="*/ 85 h 85"/>
                <a:gd name="T2" fmla="*/ 0 w 88"/>
                <a:gd name="T3" fmla="*/ 42 h 85"/>
                <a:gd name="T4" fmla="*/ 45 w 88"/>
                <a:gd name="T5" fmla="*/ 0 h 85"/>
                <a:gd name="T6" fmla="*/ 88 w 88"/>
                <a:gd name="T7" fmla="*/ 42 h 85"/>
                <a:gd name="T8" fmla="*/ 45 w 8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45" y="85"/>
                  </a:moveTo>
                  <a:lnTo>
                    <a:pt x="0" y="42"/>
                  </a:lnTo>
                  <a:lnTo>
                    <a:pt x="45" y="0"/>
                  </a:lnTo>
                  <a:lnTo>
                    <a:pt x="88" y="42"/>
                  </a:lnTo>
                  <a:lnTo>
                    <a:pt x="45" y="85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8832" y="3136"/>
              <a:ext cx="88" cy="86"/>
            </a:xfrm>
            <a:custGeom>
              <a:avLst/>
              <a:gdLst>
                <a:gd name="T0" fmla="*/ 43 w 88"/>
                <a:gd name="T1" fmla="*/ 86 h 86"/>
                <a:gd name="T2" fmla="*/ 0 w 88"/>
                <a:gd name="T3" fmla="*/ 43 h 86"/>
                <a:gd name="T4" fmla="*/ 43 w 88"/>
                <a:gd name="T5" fmla="*/ 0 h 86"/>
                <a:gd name="T6" fmla="*/ 88 w 88"/>
                <a:gd name="T7" fmla="*/ 43 h 86"/>
                <a:gd name="T8" fmla="*/ 43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88" y="43"/>
                  </a:lnTo>
                  <a:lnTo>
                    <a:pt x="43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37" name="Freeform 12"/>
            <p:cNvSpPr>
              <a:spLocks/>
            </p:cNvSpPr>
            <p:nvPr userDrawn="1"/>
          </p:nvSpPr>
          <p:spPr bwMode="auto">
            <a:xfrm>
              <a:off x="5587" y="3136"/>
              <a:ext cx="85" cy="86"/>
            </a:xfrm>
            <a:custGeom>
              <a:avLst/>
              <a:gdLst>
                <a:gd name="T0" fmla="*/ 42 w 85"/>
                <a:gd name="T1" fmla="*/ 86 h 86"/>
                <a:gd name="T2" fmla="*/ 0 w 85"/>
                <a:gd name="T3" fmla="*/ 43 h 86"/>
                <a:gd name="T4" fmla="*/ 42 w 85"/>
                <a:gd name="T5" fmla="*/ 0 h 86"/>
                <a:gd name="T6" fmla="*/ 85 w 85"/>
                <a:gd name="T7" fmla="*/ 43 h 86"/>
                <a:gd name="T8" fmla="*/ 42 w 85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85" y="43"/>
                  </a:lnTo>
                  <a:lnTo>
                    <a:pt x="42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38" name="Freeform 13"/>
            <p:cNvSpPr>
              <a:spLocks/>
            </p:cNvSpPr>
            <p:nvPr userDrawn="1"/>
          </p:nvSpPr>
          <p:spPr bwMode="auto">
            <a:xfrm>
              <a:off x="7208" y="4760"/>
              <a:ext cx="88" cy="86"/>
            </a:xfrm>
            <a:custGeom>
              <a:avLst/>
              <a:gdLst>
                <a:gd name="T0" fmla="*/ 45 w 88"/>
                <a:gd name="T1" fmla="*/ 86 h 86"/>
                <a:gd name="T2" fmla="*/ 0 w 88"/>
                <a:gd name="T3" fmla="*/ 43 h 86"/>
                <a:gd name="T4" fmla="*/ 45 w 88"/>
                <a:gd name="T5" fmla="*/ 0 h 86"/>
                <a:gd name="T6" fmla="*/ 88 w 88"/>
                <a:gd name="T7" fmla="*/ 43 h 86"/>
                <a:gd name="T8" fmla="*/ 45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5" y="86"/>
                  </a:moveTo>
                  <a:lnTo>
                    <a:pt x="0" y="43"/>
                  </a:lnTo>
                  <a:lnTo>
                    <a:pt x="45" y="0"/>
                  </a:lnTo>
                  <a:lnTo>
                    <a:pt x="88" y="43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032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9" grpId="0" animBg="1"/>
      <p:bldP spid="2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1321756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TEAM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1811329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05400" y="1227797"/>
            <a:ext cx="0" cy="1100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515839" y="3465176"/>
            <a:ext cx="3414884" cy="3416026"/>
          </a:xfrm>
          <a:prstGeom prst="diamond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  <p:grpSp>
        <p:nvGrpSpPr>
          <p:cNvPr id="40" name="Group 4"/>
          <p:cNvGrpSpPr>
            <a:grpSpLocks noChangeAspect="1"/>
          </p:cNvGrpSpPr>
          <p:nvPr userDrawn="1"/>
        </p:nvGrpSpPr>
        <p:grpSpPr bwMode="auto">
          <a:xfrm>
            <a:off x="1401841" y="3345672"/>
            <a:ext cx="3655896" cy="3655894"/>
            <a:chOff x="5587" y="1513"/>
            <a:chExt cx="3333" cy="3333"/>
          </a:xfrm>
          <a:noFill/>
        </p:grpSpPr>
        <p:sp>
          <p:nvSpPr>
            <p:cNvPr id="41" name="Line 6"/>
            <p:cNvSpPr>
              <a:spLocks noChangeShapeType="1"/>
            </p:cNvSpPr>
            <p:nvPr userDrawn="1"/>
          </p:nvSpPr>
          <p:spPr bwMode="auto">
            <a:xfrm>
              <a:off x="7371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Line 7"/>
            <p:cNvSpPr>
              <a:spLocks noChangeShapeType="1"/>
            </p:cNvSpPr>
            <p:nvPr userDrawn="1"/>
          </p:nvSpPr>
          <p:spPr bwMode="auto">
            <a:xfrm>
              <a:off x="5705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Line 8"/>
            <p:cNvSpPr>
              <a:spLocks noChangeShapeType="1"/>
            </p:cNvSpPr>
            <p:nvPr userDrawn="1"/>
          </p:nvSpPr>
          <p:spPr bwMode="auto">
            <a:xfrm flipH="1">
              <a:off x="7371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Line 9"/>
            <p:cNvSpPr>
              <a:spLocks noChangeShapeType="1"/>
            </p:cNvSpPr>
            <p:nvPr userDrawn="1"/>
          </p:nvSpPr>
          <p:spPr bwMode="auto">
            <a:xfrm flipH="1">
              <a:off x="5705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/>
            <p:cNvSpPr>
              <a:spLocks/>
            </p:cNvSpPr>
            <p:nvPr userDrawn="1"/>
          </p:nvSpPr>
          <p:spPr bwMode="auto">
            <a:xfrm>
              <a:off x="7208" y="1513"/>
              <a:ext cx="88" cy="85"/>
            </a:xfrm>
            <a:custGeom>
              <a:avLst/>
              <a:gdLst>
                <a:gd name="T0" fmla="*/ 45 w 88"/>
                <a:gd name="T1" fmla="*/ 85 h 85"/>
                <a:gd name="T2" fmla="*/ 0 w 88"/>
                <a:gd name="T3" fmla="*/ 42 h 85"/>
                <a:gd name="T4" fmla="*/ 45 w 88"/>
                <a:gd name="T5" fmla="*/ 0 h 85"/>
                <a:gd name="T6" fmla="*/ 88 w 88"/>
                <a:gd name="T7" fmla="*/ 42 h 85"/>
                <a:gd name="T8" fmla="*/ 45 w 8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45" y="85"/>
                  </a:moveTo>
                  <a:lnTo>
                    <a:pt x="0" y="42"/>
                  </a:lnTo>
                  <a:lnTo>
                    <a:pt x="45" y="0"/>
                  </a:lnTo>
                  <a:lnTo>
                    <a:pt x="88" y="42"/>
                  </a:lnTo>
                  <a:lnTo>
                    <a:pt x="45" y="85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/>
            <p:cNvSpPr>
              <a:spLocks/>
            </p:cNvSpPr>
            <p:nvPr userDrawn="1"/>
          </p:nvSpPr>
          <p:spPr bwMode="auto">
            <a:xfrm>
              <a:off x="8832" y="3136"/>
              <a:ext cx="88" cy="86"/>
            </a:xfrm>
            <a:custGeom>
              <a:avLst/>
              <a:gdLst>
                <a:gd name="T0" fmla="*/ 43 w 88"/>
                <a:gd name="T1" fmla="*/ 86 h 86"/>
                <a:gd name="T2" fmla="*/ 0 w 88"/>
                <a:gd name="T3" fmla="*/ 43 h 86"/>
                <a:gd name="T4" fmla="*/ 43 w 88"/>
                <a:gd name="T5" fmla="*/ 0 h 86"/>
                <a:gd name="T6" fmla="*/ 88 w 88"/>
                <a:gd name="T7" fmla="*/ 43 h 86"/>
                <a:gd name="T8" fmla="*/ 43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88" y="43"/>
                  </a:lnTo>
                  <a:lnTo>
                    <a:pt x="43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7" name="Freeform 12"/>
            <p:cNvSpPr>
              <a:spLocks/>
            </p:cNvSpPr>
            <p:nvPr userDrawn="1"/>
          </p:nvSpPr>
          <p:spPr bwMode="auto">
            <a:xfrm>
              <a:off x="5587" y="3136"/>
              <a:ext cx="85" cy="86"/>
            </a:xfrm>
            <a:custGeom>
              <a:avLst/>
              <a:gdLst>
                <a:gd name="T0" fmla="*/ 42 w 85"/>
                <a:gd name="T1" fmla="*/ 86 h 86"/>
                <a:gd name="T2" fmla="*/ 0 w 85"/>
                <a:gd name="T3" fmla="*/ 43 h 86"/>
                <a:gd name="T4" fmla="*/ 42 w 85"/>
                <a:gd name="T5" fmla="*/ 0 h 86"/>
                <a:gd name="T6" fmla="*/ 85 w 85"/>
                <a:gd name="T7" fmla="*/ 43 h 86"/>
                <a:gd name="T8" fmla="*/ 42 w 85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85" y="43"/>
                  </a:lnTo>
                  <a:lnTo>
                    <a:pt x="42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8" name="Freeform 13"/>
            <p:cNvSpPr>
              <a:spLocks/>
            </p:cNvSpPr>
            <p:nvPr userDrawn="1"/>
          </p:nvSpPr>
          <p:spPr bwMode="auto">
            <a:xfrm>
              <a:off x="7208" y="4760"/>
              <a:ext cx="88" cy="86"/>
            </a:xfrm>
            <a:custGeom>
              <a:avLst/>
              <a:gdLst>
                <a:gd name="T0" fmla="*/ 45 w 88"/>
                <a:gd name="T1" fmla="*/ 86 h 86"/>
                <a:gd name="T2" fmla="*/ 0 w 88"/>
                <a:gd name="T3" fmla="*/ 43 h 86"/>
                <a:gd name="T4" fmla="*/ 45 w 88"/>
                <a:gd name="T5" fmla="*/ 0 h 86"/>
                <a:gd name="T6" fmla="*/ 88 w 88"/>
                <a:gd name="T7" fmla="*/ 43 h 86"/>
                <a:gd name="T8" fmla="*/ 45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5" y="86"/>
                  </a:moveTo>
                  <a:lnTo>
                    <a:pt x="0" y="43"/>
                  </a:lnTo>
                  <a:lnTo>
                    <a:pt x="45" y="0"/>
                  </a:lnTo>
                  <a:lnTo>
                    <a:pt x="88" y="43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49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471961" y="3465176"/>
            <a:ext cx="3414884" cy="3416026"/>
          </a:xfrm>
          <a:prstGeom prst="diamond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  <p:grpSp>
        <p:nvGrpSpPr>
          <p:cNvPr id="50" name="Group 4"/>
          <p:cNvGrpSpPr>
            <a:grpSpLocks noChangeAspect="1"/>
          </p:cNvGrpSpPr>
          <p:nvPr userDrawn="1"/>
        </p:nvGrpSpPr>
        <p:grpSpPr bwMode="auto">
          <a:xfrm>
            <a:off x="5357963" y="3345672"/>
            <a:ext cx="3655896" cy="3655894"/>
            <a:chOff x="5587" y="1513"/>
            <a:chExt cx="3333" cy="3333"/>
          </a:xfrm>
          <a:noFill/>
        </p:grpSpPr>
        <p:sp>
          <p:nvSpPr>
            <p:cNvPr id="51" name="Line 6"/>
            <p:cNvSpPr>
              <a:spLocks noChangeShapeType="1"/>
            </p:cNvSpPr>
            <p:nvPr userDrawn="1"/>
          </p:nvSpPr>
          <p:spPr bwMode="auto">
            <a:xfrm>
              <a:off x="7371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52" name="Line 7"/>
            <p:cNvSpPr>
              <a:spLocks noChangeShapeType="1"/>
            </p:cNvSpPr>
            <p:nvPr userDrawn="1"/>
          </p:nvSpPr>
          <p:spPr bwMode="auto">
            <a:xfrm>
              <a:off x="5705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53" name="Line 8"/>
            <p:cNvSpPr>
              <a:spLocks noChangeShapeType="1"/>
            </p:cNvSpPr>
            <p:nvPr userDrawn="1"/>
          </p:nvSpPr>
          <p:spPr bwMode="auto">
            <a:xfrm flipH="1">
              <a:off x="7371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54" name="Line 9"/>
            <p:cNvSpPr>
              <a:spLocks noChangeShapeType="1"/>
            </p:cNvSpPr>
            <p:nvPr userDrawn="1"/>
          </p:nvSpPr>
          <p:spPr bwMode="auto">
            <a:xfrm flipH="1">
              <a:off x="5705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7208" y="1513"/>
              <a:ext cx="88" cy="85"/>
            </a:xfrm>
            <a:custGeom>
              <a:avLst/>
              <a:gdLst>
                <a:gd name="T0" fmla="*/ 45 w 88"/>
                <a:gd name="T1" fmla="*/ 85 h 85"/>
                <a:gd name="T2" fmla="*/ 0 w 88"/>
                <a:gd name="T3" fmla="*/ 42 h 85"/>
                <a:gd name="T4" fmla="*/ 45 w 88"/>
                <a:gd name="T5" fmla="*/ 0 h 85"/>
                <a:gd name="T6" fmla="*/ 88 w 88"/>
                <a:gd name="T7" fmla="*/ 42 h 85"/>
                <a:gd name="T8" fmla="*/ 45 w 8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45" y="85"/>
                  </a:moveTo>
                  <a:lnTo>
                    <a:pt x="0" y="42"/>
                  </a:lnTo>
                  <a:lnTo>
                    <a:pt x="45" y="0"/>
                  </a:lnTo>
                  <a:lnTo>
                    <a:pt x="88" y="42"/>
                  </a:lnTo>
                  <a:lnTo>
                    <a:pt x="45" y="85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56" name="Freeform 11"/>
            <p:cNvSpPr>
              <a:spLocks/>
            </p:cNvSpPr>
            <p:nvPr userDrawn="1"/>
          </p:nvSpPr>
          <p:spPr bwMode="auto">
            <a:xfrm>
              <a:off x="8832" y="3136"/>
              <a:ext cx="88" cy="86"/>
            </a:xfrm>
            <a:custGeom>
              <a:avLst/>
              <a:gdLst>
                <a:gd name="T0" fmla="*/ 43 w 88"/>
                <a:gd name="T1" fmla="*/ 86 h 86"/>
                <a:gd name="T2" fmla="*/ 0 w 88"/>
                <a:gd name="T3" fmla="*/ 43 h 86"/>
                <a:gd name="T4" fmla="*/ 43 w 88"/>
                <a:gd name="T5" fmla="*/ 0 h 86"/>
                <a:gd name="T6" fmla="*/ 88 w 88"/>
                <a:gd name="T7" fmla="*/ 43 h 86"/>
                <a:gd name="T8" fmla="*/ 43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88" y="43"/>
                  </a:lnTo>
                  <a:lnTo>
                    <a:pt x="43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57" name="Freeform 12"/>
            <p:cNvSpPr>
              <a:spLocks/>
            </p:cNvSpPr>
            <p:nvPr userDrawn="1"/>
          </p:nvSpPr>
          <p:spPr bwMode="auto">
            <a:xfrm>
              <a:off x="5587" y="3136"/>
              <a:ext cx="85" cy="86"/>
            </a:xfrm>
            <a:custGeom>
              <a:avLst/>
              <a:gdLst>
                <a:gd name="T0" fmla="*/ 42 w 85"/>
                <a:gd name="T1" fmla="*/ 86 h 86"/>
                <a:gd name="T2" fmla="*/ 0 w 85"/>
                <a:gd name="T3" fmla="*/ 43 h 86"/>
                <a:gd name="T4" fmla="*/ 42 w 85"/>
                <a:gd name="T5" fmla="*/ 0 h 86"/>
                <a:gd name="T6" fmla="*/ 85 w 85"/>
                <a:gd name="T7" fmla="*/ 43 h 86"/>
                <a:gd name="T8" fmla="*/ 42 w 85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85" y="43"/>
                  </a:lnTo>
                  <a:lnTo>
                    <a:pt x="42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58" name="Freeform 13"/>
            <p:cNvSpPr>
              <a:spLocks/>
            </p:cNvSpPr>
            <p:nvPr userDrawn="1"/>
          </p:nvSpPr>
          <p:spPr bwMode="auto">
            <a:xfrm>
              <a:off x="7208" y="4760"/>
              <a:ext cx="88" cy="86"/>
            </a:xfrm>
            <a:custGeom>
              <a:avLst/>
              <a:gdLst>
                <a:gd name="T0" fmla="*/ 45 w 88"/>
                <a:gd name="T1" fmla="*/ 86 h 86"/>
                <a:gd name="T2" fmla="*/ 0 w 88"/>
                <a:gd name="T3" fmla="*/ 43 h 86"/>
                <a:gd name="T4" fmla="*/ 45 w 88"/>
                <a:gd name="T5" fmla="*/ 0 h 86"/>
                <a:gd name="T6" fmla="*/ 88 w 88"/>
                <a:gd name="T7" fmla="*/ 43 h 86"/>
                <a:gd name="T8" fmla="*/ 45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5" y="86"/>
                  </a:moveTo>
                  <a:lnTo>
                    <a:pt x="0" y="43"/>
                  </a:lnTo>
                  <a:lnTo>
                    <a:pt x="45" y="0"/>
                  </a:lnTo>
                  <a:lnTo>
                    <a:pt x="88" y="43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59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9539932" y="3465176"/>
            <a:ext cx="3414884" cy="3416026"/>
          </a:xfrm>
          <a:prstGeom prst="diamond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  <p:grpSp>
        <p:nvGrpSpPr>
          <p:cNvPr id="60" name="Group 4"/>
          <p:cNvGrpSpPr>
            <a:grpSpLocks noChangeAspect="1"/>
          </p:cNvGrpSpPr>
          <p:nvPr userDrawn="1"/>
        </p:nvGrpSpPr>
        <p:grpSpPr bwMode="auto">
          <a:xfrm>
            <a:off x="9425934" y="3345672"/>
            <a:ext cx="3655896" cy="3655894"/>
            <a:chOff x="5587" y="1513"/>
            <a:chExt cx="3333" cy="3333"/>
          </a:xfrm>
          <a:noFill/>
        </p:grpSpPr>
        <p:sp>
          <p:nvSpPr>
            <p:cNvPr id="61" name="Line 6"/>
            <p:cNvSpPr>
              <a:spLocks noChangeShapeType="1"/>
            </p:cNvSpPr>
            <p:nvPr userDrawn="1"/>
          </p:nvSpPr>
          <p:spPr bwMode="auto">
            <a:xfrm>
              <a:off x="7371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62" name="Line 7"/>
            <p:cNvSpPr>
              <a:spLocks noChangeShapeType="1"/>
            </p:cNvSpPr>
            <p:nvPr userDrawn="1"/>
          </p:nvSpPr>
          <p:spPr bwMode="auto">
            <a:xfrm>
              <a:off x="5705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63" name="Line 8"/>
            <p:cNvSpPr>
              <a:spLocks noChangeShapeType="1"/>
            </p:cNvSpPr>
            <p:nvPr userDrawn="1"/>
          </p:nvSpPr>
          <p:spPr bwMode="auto">
            <a:xfrm flipH="1">
              <a:off x="7371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64" name="Line 9"/>
            <p:cNvSpPr>
              <a:spLocks noChangeShapeType="1"/>
            </p:cNvSpPr>
            <p:nvPr userDrawn="1"/>
          </p:nvSpPr>
          <p:spPr bwMode="auto">
            <a:xfrm flipH="1">
              <a:off x="5705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65" name="Freeform 10"/>
            <p:cNvSpPr>
              <a:spLocks/>
            </p:cNvSpPr>
            <p:nvPr userDrawn="1"/>
          </p:nvSpPr>
          <p:spPr bwMode="auto">
            <a:xfrm>
              <a:off x="7208" y="1513"/>
              <a:ext cx="88" cy="85"/>
            </a:xfrm>
            <a:custGeom>
              <a:avLst/>
              <a:gdLst>
                <a:gd name="T0" fmla="*/ 45 w 88"/>
                <a:gd name="T1" fmla="*/ 85 h 85"/>
                <a:gd name="T2" fmla="*/ 0 w 88"/>
                <a:gd name="T3" fmla="*/ 42 h 85"/>
                <a:gd name="T4" fmla="*/ 45 w 88"/>
                <a:gd name="T5" fmla="*/ 0 h 85"/>
                <a:gd name="T6" fmla="*/ 88 w 88"/>
                <a:gd name="T7" fmla="*/ 42 h 85"/>
                <a:gd name="T8" fmla="*/ 45 w 8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45" y="85"/>
                  </a:moveTo>
                  <a:lnTo>
                    <a:pt x="0" y="42"/>
                  </a:lnTo>
                  <a:lnTo>
                    <a:pt x="45" y="0"/>
                  </a:lnTo>
                  <a:lnTo>
                    <a:pt x="88" y="42"/>
                  </a:lnTo>
                  <a:lnTo>
                    <a:pt x="45" y="85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66" name="Freeform 11"/>
            <p:cNvSpPr>
              <a:spLocks/>
            </p:cNvSpPr>
            <p:nvPr userDrawn="1"/>
          </p:nvSpPr>
          <p:spPr bwMode="auto">
            <a:xfrm>
              <a:off x="8832" y="3136"/>
              <a:ext cx="88" cy="86"/>
            </a:xfrm>
            <a:custGeom>
              <a:avLst/>
              <a:gdLst>
                <a:gd name="T0" fmla="*/ 43 w 88"/>
                <a:gd name="T1" fmla="*/ 86 h 86"/>
                <a:gd name="T2" fmla="*/ 0 w 88"/>
                <a:gd name="T3" fmla="*/ 43 h 86"/>
                <a:gd name="T4" fmla="*/ 43 w 88"/>
                <a:gd name="T5" fmla="*/ 0 h 86"/>
                <a:gd name="T6" fmla="*/ 88 w 88"/>
                <a:gd name="T7" fmla="*/ 43 h 86"/>
                <a:gd name="T8" fmla="*/ 43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88" y="43"/>
                  </a:lnTo>
                  <a:lnTo>
                    <a:pt x="43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67" name="Freeform 12"/>
            <p:cNvSpPr>
              <a:spLocks/>
            </p:cNvSpPr>
            <p:nvPr userDrawn="1"/>
          </p:nvSpPr>
          <p:spPr bwMode="auto">
            <a:xfrm>
              <a:off x="5587" y="3136"/>
              <a:ext cx="85" cy="86"/>
            </a:xfrm>
            <a:custGeom>
              <a:avLst/>
              <a:gdLst>
                <a:gd name="T0" fmla="*/ 42 w 85"/>
                <a:gd name="T1" fmla="*/ 86 h 86"/>
                <a:gd name="T2" fmla="*/ 0 w 85"/>
                <a:gd name="T3" fmla="*/ 43 h 86"/>
                <a:gd name="T4" fmla="*/ 42 w 85"/>
                <a:gd name="T5" fmla="*/ 0 h 86"/>
                <a:gd name="T6" fmla="*/ 85 w 85"/>
                <a:gd name="T7" fmla="*/ 43 h 86"/>
                <a:gd name="T8" fmla="*/ 42 w 85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85" y="43"/>
                  </a:lnTo>
                  <a:lnTo>
                    <a:pt x="42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68" name="Freeform 13"/>
            <p:cNvSpPr>
              <a:spLocks/>
            </p:cNvSpPr>
            <p:nvPr userDrawn="1"/>
          </p:nvSpPr>
          <p:spPr bwMode="auto">
            <a:xfrm>
              <a:off x="7208" y="4760"/>
              <a:ext cx="88" cy="86"/>
            </a:xfrm>
            <a:custGeom>
              <a:avLst/>
              <a:gdLst>
                <a:gd name="T0" fmla="*/ 45 w 88"/>
                <a:gd name="T1" fmla="*/ 86 h 86"/>
                <a:gd name="T2" fmla="*/ 0 w 88"/>
                <a:gd name="T3" fmla="*/ 43 h 86"/>
                <a:gd name="T4" fmla="*/ 45 w 88"/>
                <a:gd name="T5" fmla="*/ 0 h 86"/>
                <a:gd name="T6" fmla="*/ 88 w 88"/>
                <a:gd name="T7" fmla="*/ 43 h 86"/>
                <a:gd name="T8" fmla="*/ 45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5" y="86"/>
                  </a:moveTo>
                  <a:lnTo>
                    <a:pt x="0" y="43"/>
                  </a:lnTo>
                  <a:lnTo>
                    <a:pt x="45" y="0"/>
                  </a:lnTo>
                  <a:lnTo>
                    <a:pt x="88" y="43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69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13480889" y="3455011"/>
            <a:ext cx="3414884" cy="3416026"/>
          </a:xfrm>
          <a:prstGeom prst="diamond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  <p:grpSp>
        <p:nvGrpSpPr>
          <p:cNvPr id="70" name="Group 4"/>
          <p:cNvGrpSpPr>
            <a:grpSpLocks noChangeAspect="1"/>
          </p:cNvGrpSpPr>
          <p:nvPr userDrawn="1"/>
        </p:nvGrpSpPr>
        <p:grpSpPr bwMode="auto">
          <a:xfrm>
            <a:off x="13366891" y="3335507"/>
            <a:ext cx="3655896" cy="3655894"/>
            <a:chOff x="5587" y="1513"/>
            <a:chExt cx="3333" cy="3333"/>
          </a:xfrm>
          <a:noFill/>
        </p:grpSpPr>
        <p:sp>
          <p:nvSpPr>
            <p:cNvPr id="71" name="Line 6"/>
            <p:cNvSpPr>
              <a:spLocks noChangeShapeType="1"/>
            </p:cNvSpPr>
            <p:nvPr userDrawn="1"/>
          </p:nvSpPr>
          <p:spPr bwMode="auto">
            <a:xfrm>
              <a:off x="7371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72" name="Line 7"/>
            <p:cNvSpPr>
              <a:spLocks noChangeShapeType="1"/>
            </p:cNvSpPr>
            <p:nvPr userDrawn="1"/>
          </p:nvSpPr>
          <p:spPr bwMode="auto">
            <a:xfrm>
              <a:off x="5705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73" name="Line 8"/>
            <p:cNvSpPr>
              <a:spLocks noChangeShapeType="1"/>
            </p:cNvSpPr>
            <p:nvPr userDrawn="1"/>
          </p:nvSpPr>
          <p:spPr bwMode="auto">
            <a:xfrm flipH="1">
              <a:off x="7371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74" name="Line 9"/>
            <p:cNvSpPr>
              <a:spLocks noChangeShapeType="1"/>
            </p:cNvSpPr>
            <p:nvPr userDrawn="1"/>
          </p:nvSpPr>
          <p:spPr bwMode="auto">
            <a:xfrm flipH="1">
              <a:off x="5705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75" name="Freeform 10"/>
            <p:cNvSpPr>
              <a:spLocks/>
            </p:cNvSpPr>
            <p:nvPr userDrawn="1"/>
          </p:nvSpPr>
          <p:spPr bwMode="auto">
            <a:xfrm>
              <a:off x="7208" y="1513"/>
              <a:ext cx="88" cy="85"/>
            </a:xfrm>
            <a:custGeom>
              <a:avLst/>
              <a:gdLst>
                <a:gd name="T0" fmla="*/ 45 w 88"/>
                <a:gd name="T1" fmla="*/ 85 h 85"/>
                <a:gd name="T2" fmla="*/ 0 w 88"/>
                <a:gd name="T3" fmla="*/ 42 h 85"/>
                <a:gd name="T4" fmla="*/ 45 w 88"/>
                <a:gd name="T5" fmla="*/ 0 h 85"/>
                <a:gd name="T6" fmla="*/ 88 w 88"/>
                <a:gd name="T7" fmla="*/ 42 h 85"/>
                <a:gd name="T8" fmla="*/ 45 w 8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45" y="85"/>
                  </a:moveTo>
                  <a:lnTo>
                    <a:pt x="0" y="42"/>
                  </a:lnTo>
                  <a:lnTo>
                    <a:pt x="45" y="0"/>
                  </a:lnTo>
                  <a:lnTo>
                    <a:pt x="88" y="42"/>
                  </a:lnTo>
                  <a:lnTo>
                    <a:pt x="45" y="85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76" name="Freeform 11"/>
            <p:cNvSpPr>
              <a:spLocks/>
            </p:cNvSpPr>
            <p:nvPr userDrawn="1"/>
          </p:nvSpPr>
          <p:spPr bwMode="auto">
            <a:xfrm>
              <a:off x="8832" y="3136"/>
              <a:ext cx="88" cy="86"/>
            </a:xfrm>
            <a:custGeom>
              <a:avLst/>
              <a:gdLst>
                <a:gd name="T0" fmla="*/ 43 w 88"/>
                <a:gd name="T1" fmla="*/ 86 h 86"/>
                <a:gd name="T2" fmla="*/ 0 w 88"/>
                <a:gd name="T3" fmla="*/ 43 h 86"/>
                <a:gd name="T4" fmla="*/ 43 w 88"/>
                <a:gd name="T5" fmla="*/ 0 h 86"/>
                <a:gd name="T6" fmla="*/ 88 w 88"/>
                <a:gd name="T7" fmla="*/ 43 h 86"/>
                <a:gd name="T8" fmla="*/ 43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88" y="43"/>
                  </a:lnTo>
                  <a:lnTo>
                    <a:pt x="43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77" name="Freeform 12"/>
            <p:cNvSpPr>
              <a:spLocks/>
            </p:cNvSpPr>
            <p:nvPr userDrawn="1"/>
          </p:nvSpPr>
          <p:spPr bwMode="auto">
            <a:xfrm>
              <a:off x="5587" y="3136"/>
              <a:ext cx="85" cy="86"/>
            </a:xfrm>
            <a:custGeom>
              <a:avLst/>
              <a:gdLst>
                <a:gd name="T0" fmla="*/ 42 w 85"/>
                <a:gd name="T1" fmla="*/ 86 h 86"/>
                <a:gd name="T2" fmla="*/ 0 w 85"/>
                <a:gd name="T3" fmla="*/ 43 h 86"/>
                <a:gd name="T4" fmla="*/ 42 w 85"/>
                <a:gd name="T5" fmla="*/ 0 h 86"/>
                <a:gd name="T6" fmla="*/ 85 w 85"/>
                <a:gd name="T7" fmla="*/ 43 h 86"/>
                <a:gd name="T8" fmla="*/ 42 w 85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85" y="43"/>
                  </a:lnTo>
                  <a:lnTo>
                    <a:pt x="42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78" name="Freeform 13"/>
            <p:cNvSpPr>
              <a:spLocks/>
            </p:cNvSpPr>
            <p:nvPr userDrawn="1"/>
          </p:nvSpPr>
          <p:spPr bwMode="auto">
            <a:xfrm>
              <a:off x="7208" y="4760"/>
              <a:ext cx="88" cy="86"/>
            </a:xfrm>
            <a:custGeom>
              <a:avLst/>
              <a:gdLst>
                <a:gd name="T0" fmla="*/ 45 w 88"/>
                <a:gd name="T1" fmla="*/ 86 h 86"/>
                <a:gd name="T2" fmla="*/ 0 w 88"/>
                <a:gd name="T3" fmla="*/ 43 h 86"/>
                <a:gd name="T4" fmla="*/ 45 w 88"/>
                <a:gd name="T5" fmla="*/ 0 h 86"/>
                <a:gd name="T6" fmla="*/ 88 w 88"/>
                <a:gd name="T7" fmla="*/ 43 h 86"/>
                <a:gd name="T8" fmla="*/ 45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5" y="86"/>
                  </a:moveTo>
                  <a:lnTo>
                    <a:pt x="0" y="43"/>
                  </a:lnTo>
                  <a:lnTo>
                    <a:pt x="45" y="0"/>
                  </a:lnTo>
                  <a:lnTo>
                    <a:pt x="88" y="43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805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9" grpId="0" animBg="1"/>
      <p:bldP spid="59" grpId="0" animBg="1"/>
      <p:bldP spid="6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383998" y="9215148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TEAM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3383997" y="9704721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7960009" y="9121189"/>
            <a:ext cx="0" cy="1100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8288000" cy="890604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4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8" y="8395998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TEAM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7" y="8885571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2438400" y="0"/>
            <a:ext cx="15849601" cy="10287000"/>
          </a:xfrm>
          <a:custGeom>
            <a:avLst/>
            <a:gdLst>
              <a:gd name="connsiteX0" fmla="*/ 0 w 17452163"/>
              <a:gd name="connsiteY0" fmla="*/ 0 h 10287000"/>
              <a:gd name="connsiteX1" fmla="*/ 17452163 w 17452163"/>
              <a:gd name="connsiteY1" fmla="*/ 0 h 10287000"/>
              <a:gd name="connsiteX2" fmla="*/ 17452163 w 17452163"/>
              <a:gd name="connsiteY2" fmla="*/ 10287000 h 10287000"/>
              <a:gd name="connsiteX3" fmla="*/ 4188417 w 17452163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52163" h="10287000">
                <a:moveTo>
                  <a:pt x="0" y="0"/>
                </a:moveTo>
                <a:lnTo>
                  <a:pt x="17452163" y="0"/>
                </a:lnTo>
                <a:lnTo>
                  <a:pt x="17452163" y="10287000"/>
                </a:lnTo>
                <a:lnTo>
                  <a:pt x="4188417" y="10287000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1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05844" y="4250869"/>
            <a:ext cx="767631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05844" y="4740442"/>
            <a:ext cx="767631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305844" y="5368381"/>
            <a:ext cx="7676313" cy="26566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1321756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1811329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05400" y="1227797"/>
            <a:ext cx="0" cy="1100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653086" y="2669940"/>
            <a:ext cx="3404814" cy="340728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653086" y="6077220"/>
            <a:ext cx="3404814" cy="340728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57900" y="2669940"/>
            <a:ext cx="3404814" cy="340728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057900" y="6077220"/>
            <a:ext cx="3404814" cy="340728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153621" y="4591733"/>
            <a:ext cx="5495954" cy="571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Your Header Here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791700" y="3143933"/>
            <a:ext cx="0" cy="5490374"/>
          </a:xfrm>
          <a:prstGeom prst="line">
            <a:avLst/>
          </a:prstGeom>
          <a:ln w="1905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0153621" y="5386849"/>
            <a:ext cx="5495954" cy="24427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44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8" grpId="0" animBg="1"/>
      <p:bldP spid="9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55" y="1579579"/>
            <a:ext cx="6948109" cy="8707421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0614480" y="2617254"/>
            <a:ext cx="3130550" cy="561234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22367" y="3252248"/>
            <a:ext cx="0" cy="38704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93694" y="4077893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93693" y="4567466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959769" y="5062999"/>
            <a:ext cx="5197808" cy="1585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2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build="p"/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36" y="1863282"/>
            <a:ext cx="7772400" cy="842371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522367" y="3252248"/>
            <a:ext cx="0" cy="38704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93694" y="4077893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93693" y="4567466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959769" y="5062999"/>
            <a:ext cx="5197808" cy="1585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0658022" y="2714170"/>
            <a:ext cx="3145064" cy="5558973"/>
          </a:xfrm>
          <a:custGeom>
            <a:avLst/>
            <a:gdLst>
              <a:gd name="connsiteX0" fmla="*/ 0 w 3145064"/>
              <a:gd name="connsiteY0" fmla="*/ 0 h 5558973"/>
              <a:gd name="connsiteX1" fmla="*/ 3145064 w 3145064"/>
              <a:gd name="connsiteY1" fmla="*/ 0 h 5558973"/>
              <a:gd name="connsiteX2" fmla="*/ 3145064 w 3145064"/>
              <a:gd name="connsiteY2" fmla="*/ 5558973 h 5558973"/>
              <a:gd name="connsiteX3" fmla="*/ 0 w 3145064"/>
              <a:gd name="connsiteY3" fmla="*/ 5558973 h 5558973"/>
              <a:gd name="connsiteX4" fmla="*/ 0 w 3145064"/>
              <a:gd name="connsiteY4" fmla="*/ 4037717 h 5558973"/>
              <a:gd name="connsiteX5" fmla="*/ 13530 w 3145064"/>
              <a:gd name="connsiteY5" fmla="*/ 3993843 h 5558973"/>
              <a:gd name="connsiteX6" fmla="*/ 25218 w 3145064"/>
              <a:gd name="connsiteY6" fmla="*/ 3877130 h 5558973"/>
              <a:gd name="connsiteX7" fmla="*/ 13530 w 3145064"/>
              <a:gd name="connsiteY7" fmla="*/ 3760417 h 5558973"/>
              <a:gd name="connsiteX8" fmla="*/ 0 w 3145064"/>
              <a:gd name="connsiteY8" fmla="*/ 3716543 h 555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5064" h="5558973">
                <a:moveTo>
                  <a:pt x="0" y="0"/>
                </a:moveTo>
                <a:lnTo>
                  <a:pt x="3145064" y="0"/>
                </a:lnTo>
                <a:lnTo>
                  <a:pt x="3145064" y="5558973"/>
                </a:lnTo>
                <a:lnTo>
                  <a:pt x="0" y="5558973"/>
                </a:lnTo>
                <a:lnTo>
                  <a:pt x="0" y="4037717"/>
                </a:lnTo>
                <a:lnTo>
                  <a:pt x="13530" y="3993843"/>
                </a:lnTo>
                <a:cubicBezTo>
                  <a:pt x="21193" y="3956144"/>
                  <a:pt x="25218" y="3917110"/>
                  <a:pt x="25218" y="3877130"/>
                </a:cubicBezTo>
                <a:cubicBezTo>
                  <a:pt x="25218" y="3837150"/>
                  <a:pt x="21193" y="3798117"/>
                  <a:pt x="13530" y="3760417"/>
                </a:cubicBezTo>
                <a:lnTo>
                  <a:pt x="0" y="3716543"/>
                </a:ln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7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58062" y="1221205"/>
            <a:ext cx="0" cy="78445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3769082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4258655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388" y="4886594"/>
            <a:ext cx="4463883" cy="26566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97" y="1640115"/>
            <a:ext cx="9159085" cy="7772400"/>
          </a:xfrm>
          <a:prstGeom prst="rect">
            <a:avLst/>
          </a:prstGeom>
        </p:spPr>
      </p:pic>
      <p:sp>
        <p:nvSpPr>
          <p:cNvPr id="1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7271657" y="2002971"/>
            <a:ext cx="8418285" cy="4717143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>
            <a:lvl1pPr rtl="0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7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93694" y="4077893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93693" y="4567466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959769" y="5062999"/>
            <a:ext cx="5197808" cy="1585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8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8975382" y="3273008"/>
            <a:ext cx="4958332" cy="3849687"/>
          </a:xfrm>
          <a:prstGeom prst="parallelogram">
            <a:avLst/>
          </a:prstGeom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814588" y="3356309"/>
            <a:ext cx="908131" cy="368308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23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100000">
                <a:schemeClr val="tx1">
                  <a:alpha val="74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iamond 3"/>
          <p:cNvSpPr/>
          <p:nvPr userDrawn="1"/>
        </p:nvSpPr>
        <p:spPr>
          <a:xfrm>
            <a:off x="5646547" y="1648083"/>
            <a:ext cx="6988798" cy="6988796"/>
          </a:xfrm>
          <a:prstGeom prst="diamond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05844" y="4773384"/>
            <a:ext cx="767631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05844" y="5262957"/>
            <a:ext cx="767631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16" name="Line 6"/>
          <p:cNvSpPr>
            <a:spLocks noChangeShapeType="1"/>
          </p:cNvSpPr>
          <p:nvPr userDrawn="1"/>
        </p:nvSpPr>
        <p:spPr bwMode="auto">
          <a:xfrm>
            <a:off x="9383194" y="1991233"/>
            <a:ext cx="2911038" cy="2911037"/>
          </a:xfrm>
          <a:prstGeom prst="line">
            <a:avLst/>
          </a:pr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17" name="Line 7"/>
          <p:cNvSpPr>
            <a:spLocks noChangeShapeType="1"/>
          </p:cNvSpPr>
          <p:nvPr userDrawn="1"/>
        </p:nvSpPr>
        <p:spPr bwMode="auto">
          <a:xfrm>
            <a:off x="5991733" y="5382694"/>
            <a:ext cx="2911038" cy="2911037"/>
          </a:xfrm>
          <a:prstGeom prst="line">
            <a:avLst/>
          </a:pr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 flipH="1">
            <a:off x="9383194" y="5382694"/>
            <a:ext cx="2911038" cy="2911037"/>
          </a:xfrm>
          <a:prstGeom prst="line">
            <a:avLst/>
          </a:pr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19" name="Line 9"/>
          <p:cNvSpPr>
            <a:spLocks noChangeShapeType="1"/>
          </p:cNvSpPr>
          <p:nvPr userDrawn="1"/>
        </p:nvSpPr>
        <p:spPr bwMode="auto">
          <a:xfrm flipH="1">
            <a:off x="5991733" y="1991233"/>
            <a:ext cx="2911038" cy="2911037"/>
          </a:xfrm>
          <a:prstGeom prst="line">
            <a:avLst/>
          </a:pr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20" name="Freeform 10"/>
          <p:cNvSpPr>
            <a:spLocks/>
          </p:cNvSpPr>
          <p:nvPr userDrawn="1"/>
        </p:nvSpPr>
        <p:spPr bwMode="auto">
          <a:xfrm>
            <a:off x="9051376" y="1751022"/>
            <a:ext cx="179141" cy="173034"/>
          </a:xfrm>
          <a:custGeom>
            <a:avLst/>
            <a:gdLst>
              <a:gd name="T0" fmla="*/ 45 w 88"/>
              <a:gd name="T1" fmla="*/ 85 h 85"/>
              <a:gd name="T2" fmla="*/ 0 w 88"/>
              <a:gd name="T3" fmla="*/ 42 h 85"/>
              <a:gd name="T4" fmla="*/ 45 w 88"/>
              <a:gd name="T5" fmla="*/ 0 h 85"/>
              <a:gd name="T6" fmla="*/ 88 w 88"/>
              <a:gd name="T7" fmla="*/ 42 h 85"/>
              <a:gd name="T8" fmla="*/ 45 w 88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5">
                <a:moveTo>
                  <a:pt x="45" y="85"/>
                </a:moveTo>
                <a:lnTo>
                  <a:pt x="0" y="42"/>
                </a:lnTo>
                <a:lnTo>
                  <a:pt x="45" y="0"/>
                </a:lnTo>
                <a:lnTo>
                  <a:pt x="88" y="42"/>
                </a:lnTo>
                <a:lnTo>
                  <a:pt x="45" y="85"/>
                </a:lnTo>
                <a:close/>
              </a:path>
            </a:pathLst>
          </a:cu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21" name="Freeform 11"/>
          <p:cNvSpPr>
            <a:spLocks/>
          </p:cNvSpPr>
          <p:nvPr userDrawn="1"/>
        </p:nvSpPr>
        <p:spPr bwMode="auto">
          <a:xfrm>
            <a:off x="12357338" y="5054947"/>
            <a:ext cx="179141" cy="175069"/>
          </a:xfrm>
          <a:custGeom>
            <a:avLst/>
            <a:gdLst>
              <a:gd name="T0" fmla="*/ 43 w 88"/>
              <a:gd name="T1" fmla="*/ 86 h 86"/>
              <a:gd name="T2" fmla="*/ 0 w 88"/>
              <a:gd name="T3" fmla="*/ 43 h 86"/>
              <a:gd name="T4" fmla="*/ 43 w 88"/>
              <a:gd name="T5" fmla="*/ 0 h 86"/>
              <a:gd name="T6" fmla="*/ 88 w 88"/>
              <a:gd name="T7" fmla="*/ 43 h 86"/>
              <a:gd name="T8" fmla="*/ 43 w 88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  <a:lnTo>
                  <a:pt x="88" y="43"/>
                </a:lnTo>
                <a:lnTo>
                  <a:pt x="43" y="86"/>
                </a:lnTo>
                <a:close/>
              </a:path>
            </a:pathLst>
          </a:cu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22" name="Freeform 12"/>
          <p:cNvSpPr>
            <a:spLocks/>
          </p:cNvSpPr>
          <p:nvPr userDrawn="1"/>
        </p:nvSpPr>
        <p:spPr bwMode="auto">
          <a:xfrm>
            <a:off x="5751521" y="5054947"/>
            <a:ext cx="173034" cy="175069"/>
          </a:xfrm>
          <a:custGeom>
            <a:avLst/>
            <a:gdLst>
              <a:gd name="T0" fmla="*/ 42 w 85"/>
              <a:gd name="T1" fmla="*/ 86 h 86"/>
              <a:gd name="T2" fmla="*/ 0 w 85"/>
              <a:gd name="T3" fmla="*/ 43 h 86"/>
              <a:gd name="T4" fmla="*/ 42 w 85"/>
              <a:gd name="T5" fmla="*/ 0 h 86"/>
              <a:gd name="T6" fmla="*/ 85 w 85"/>
              <a:gd name="T7" fmla="*/ 43 h 86"/>
              <a:gd name="T8" fmla="*/ 42 w 85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" h="86">
                <a:moveTo>
                  <a:pt x="42" y="86"/>
                </a:moveTo>
                <a:lnTo>
                  <a:pt x="0" y="43"/>
                </a:lnTo>
                <a:lnTo>
                  <a:pt x="42" y="0"/>
                </a:lnTo>
                <a:lnTo>
                  <a:pt x="85" y="43"/>
                </a:lnTo>
                <a:lnTo>
                  <a:pt x="42" y="86"/>
                </a:lnTo>
                <a:close/>
              </a:path>
            </a:pathLst>
          </a:cu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23" name="Freeform 13"/>
          <p:cNvSpPr>
            <a:spLocks/>
          </p:cNvSpPr>
          <p:nvPr userDrawn="1"/>
        </p:nvSpPr>
        <p:spPr bwMode="auto">
          <a:xfrm>
            <a:off x="9051376" y="8360909"/>
            <a:ext cx="179141" cy="175069"/>
          </a:xfrm>
          <a:custGeom>
            <a:avLst/>
            <a:gdLst>
              <a:gd name="T0" fmla="*/ 45 w 88"/>
              <a:gd name="T1" fmla="*/ 86 h 86"/>
              <a:gd name="T2" fmla="*/ 0 w 88"/>
              <a:gd name="T3" fmla="*/ 43 h 86"/>
              <a:gd name="T4" fmla="*/ 45 w 88"/>
              <a:gd name="T5" fmla="*/ 0 h 86"/>
              <a:gd name="T6" fmla="*/ 88 w 88"/>
              <a:gd name="T7" fmla="*/ 43 h 86"/>
              <a:gd name="T8" fmla="*/ 45 w 88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6">
                <a:moveTo>
                  <a:pt x="45" y="86"/>
                </a:moveTo>
                <a:lnTo>
                  <a:pt x="0" y="43"/>
                </a:lnTo>
                <a:lnTo>
                  <a:pt x="45" y="0"/>
                </a:lnTo>
                <a:lnTo>
                  <a:pt x="88" y="43"/>
                </a:lnTo>
                <a:lnTo>
                  <a:pt x="45" y="86"/>
                </a:lnTo>
                <a:close/>
              </a:path>
            </a:pathLst>
          </a:cu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4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iamond 23"/>
          <p:cNvSpPr/>
          <p:nvPr userDrawn="1"/>
        </p:nvSpPr>
        <p:spPr>
          <a:xfrm>
            <a:off x="2085992" y="1608252"/>
            <a:ext cx="7068458" cy="7068458"/>
          </a:xfrm>
          <a:prstGeom prst="diamond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778873" y="4758870"/>
            <a:ext cx="767631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78873" y="5248443"/>
            <a:ext cx="767631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0" baseline="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27" name="Line 6"/>
          <p:cNvSpPr>
            <a:spLocks noChangeShapeType="1"/>
          </p:cNvSpPr>
          <p:nvPr userDrawn="1"/>
        </p:nvSpPr>
        <p:spPr bwMode="auto">
          <a:xfrm>
            <a:off x="6436794" y="1991233"/>
            <a:ext cx="2911038" cy="2911037"/>
          </a:xfrm>
          <a:prstGeom prst="line">
            <a:avLst/>
          </a:pr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28" name="Line 8"/>
          <p:cNvSpPr>
            <a:spLocks noChangeShapeType="1"/>
          </p:cNvSpPr>
          <p:nvPr userDrawn="1"/>
        </p:nvSpPr>
        <p:spPr bwMode="auto">
          <a:xfrm flipH="1">
            <a:off x="6436794" y="5382694"/>
            <a:ext cx="2911038" cy="2911037"/>
          </a:xfrm>
          <a:prstGeom prst="line">
            <a:avLst/>
          </a:pr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6104976" y="1751022"/>
            <a:ext cx="179141" cy="173034"/>
          </a:xfrm>
          <a:custGeom>
            <a:avLst/>
            <a:gdLst>
              <a:gd name="T0" fmla="*/ 45 w 88"/>
              <a:gd name="T1" fmla="*/ 85 h 85"/>
              <a:gd name="T2" fmla="*/ 0 w 88"/>
              <a:gd name="T3" fmla="*/ 42 h 85"/>
              <a:gd name="T4" fmla="*/ 45 w 88"/>
              <a:gd name="T5" fmla="*/ 0 h 85"/>
              <a:gd name="T6" fmla="*/ 88 w 88"/>
              <a:gd name="T7" fmla="*/ 42 h 85"/>
              <a:gd name="T8" fmla="*/ 45 w 88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5">
                <a:moveTo>
                  <a:pt x="45" y="85"/>
                </a:moveTo>
                <a:lnTo>
                  <a:pt x="0" y="42"/>
                </a:lnTo>
                <a:lnTo>
                  <a:pt x="45" y="0"/>
                </a:lnTo>
                <a:lnTo>
                  <a:pt x="88" y="42"/>
                </a:lnTo>
                <a:lnTo>
                  <a:pt x="45" y="85"/>
                </a:lnTo>
                <a:close/>
              </a:path>
            </a:pathLst>
          </a:cu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30" name="Freeform 11"/>
          <p:cNvSpPr>
            <a:spLocks/>
          </p:cNvSpPr>
          <p:nvPr userDrawn="1"/>
        </p:nvSpPr>
        <p:spPr bwMode="auto">
          <a:xfrm>
            <a:off x="9410938" y="5054947"/>
            <a:ext cx="179141" cy="175069"/>
          </a:xfrm>
          <a:custGeom>
            <a:avLst/>
            <a:gdLst>
              <a:gd name="T0" fmla="*/ 43 w 88"/>
              <a:gd name="T1" fmla="*/ 86 h 86"/>
              <a:gd name="T2" fmla="*/ 0 w 88"/>
              <a:gd name="T3" fmla="*/ 43 h 86"/>
              <a:gd name="T4" fmla="*/ 43 w 88"/>
              <a:gd name="T5" fmla="*/ 0 h 86"/>
              <a:gd name="T6" fmla="*/ 88 w 88"/>
              <a:gd name="T7" fmla="*/ 43 h 86"/>
              <a:gd name="T8" fmla="*/ 43 w 88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  <a:lnTo>
                  <a:pt x="88" y="43"/>
                </a:lnTo>
                <a:lnTo>
                  <a:pt x="43" y="86"/>
                </a:lnTo>
                <a:close/>
              </a:path>
            </a:pathLst>
          </a:cu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sp>
        <p:nvSpPr>
          <p:cNvPr id="31" name="Freeform 13"/>
          <p:cNvSpPr>
            <a:spLocks/>
          </p:cNvSpPr>
          <p:nvPr userDrawn="1"/>
        </p:nvSpPr>
        <p:spPr bwMode="auto">
          <a:xfrm>
            <a:off x="6104976" y="8360909"/>
            <a:ext cx="179141" cy="175069"/>
          </a:xfrm>
          <a:custGeom>
            <a:avLst/>
            <a:gdLst>
              <a:gd name="T0" fmla="*/ 45 w 88"/>
              <a:gd name="T1" fmla="*/ 86 h 86"/>
              <a:gd name="T2" fmla="*/ 0 w 88"/>
              <a:gd name="T3" fmla="*/ 43 h 86"/>
              <a:gd name="T4" fmla="*/ 45 w 88"/>
              <a:gd name="T5" fmla="*/ 0 h 86"/>
              <a:gd name="T6" fmla="*/ 88 w 88"/>
              <a:gd name="T7" fmla="*/ 43 h 86"/>
              <a:gd name="T8" fmla="*/ 45 w 88"/>
              <a:gd name="T9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86">
                <a:moveTo>
                  <a:pt x="45" y="86"/>
                </a:moveTo>
                <a:lnTo>
                  <a:pt x="0" y="43"/>
                </a:lnTo>
                <a:lnTo>
                  <a:pt x="45" y="0"/>
                </a:lnTo>
                <a:lnTo>
                  <a:pt x="88" y="43"/>
                </a:lnTo>
                <a:lnTo>
                  <a:pt x="45" y="86"/>
                </a:lnTo>
                <a:close/>
              </a:path>
            </a:pathLst>
          </a:custGeom>
          <a:noFill/>
          <a:ln w="38100" cap="flat">
            <a:solidFill>
              <a:srgbClr val="A3743D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9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820229" y="1895643"/>
            <a:ext cx="6734628" cy="673462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 userDrawn="1"/>
        </p:nvSpPr>
        <p:spPr>
          <a:xfrm>
            <a:off x="6070314" y="2069815"/>
            <a:ext cx="6147374" cy="6147372"/>
          </a:xfrm>
          <a:prstGeom prst="ellipse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05844" y="4773384"/>
            <a:ext cx="767631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305844" y="5262957"/>
            <a:ext cx="767631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0" baseline="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25" name="Oval 24"/>
          <p:cNvSpPr/>
          <p:nvPr userDrawn="1"/>
        </p:nvSpPr>
        <p:spPr>
          <a:xfrm>
            <a:off x="5933150" y="1932651"/>
            <a:ext cx="6421700" cy="6421698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3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8522367" y="3252248"/>
            <a:ext cx="0" cy="38704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93694" y="3829764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93693" y="4319337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959769" y="4947276"/>
            <a:ext cx="5197808" cy="1585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9132637" y="2670509"/>
            <a:ext cx="4751388" cy="4752975"/>
          </a:xfrm>
          <a:prstGeom prst="diamond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/>
          <a:p>
            <a:endParaRPr lang="en-GB" dirty="0"/>
          </a:p>
        </p:txBody>
      </p:sp>
      <p:grpSp>
        <p:nvGrpSpPr>
          <p:cNvPr id="23" name="Group 4"/>
          <p:cNvGrpSpPr>
            <a:grpSpLocks noChangeAspect="1"/>
          </p:cNvGrpSpPr>
          <p:nvPr userDrawn="1"/>
        </p:nvGrpSpPr>
        <p:grpSpPr bwMode="auto">
          <a:xfrm>
            <a:off x="8971477" y="2504066"/>
            <a:ext cx="5086723" cy="5086722"/>
            <a:chOff x="5587" y="1513"/>
            <a:chExt cx="3333" cy="3333"/>
          </a:xfrm>
          <a:noFill/>
        </p:grpSpPr>
        <p:sp>
          <p:nvSpPr>
            <p:cNvPr id="26" name="Line 6"/>
            <p:cNvSpPr>
              <a:spLocks noChangeShapeType="1"/>
            </p:cNvSpPr>
            <p:nvPr userDrawn="1"/>
          </p:nvSpPr>
          <p:spPr bwMode="auto">
            <a:xfrm>
              <a:off x="7371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7"/>
            <p:cNvSpPr>
              <a:spLocks noChangeShapeType="1"/>
            </p:cNvSpPr>
            <p:nvPr userDrawn="1"/>
          </p:nvSpPr>
          <p:spPr bwMode="auto">
            <a:xfrm>
              <a:off x="5705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8"/>
            <p:cNvSpPr>
              <a:spLocks noChangeShapeType="1"/>
            </p:cNvSpPr>
            <p:nvPr userDrawn="1"/>
          </p:nvSpPr>
          <p:spPr bwMode="auto">
            <a:xfrm flipH="1">
              <a:off x="7371" y="3297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9"/>
            <p:cNvSpPr>
              <a:spLocks noChangeShapeType="1"/>
            </p:cNvSpPr>
            <p:nvPr userDrawn="1"/>
          </p:nvSpPr>
          <p:spPr bwMode="auto">
            <a:xfrm flipH="1">
              <a:off x="5705" y="1631"/>
              <a:ext cx="1430" cy="1430"/>
            </a:xfrm>
            <a:prstGeom prst="line">
              <a:avLst/>
            </a:pr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7208" y="1513"/>
              <a:ext cx="88" cy="85"/>
            </a:xfrm>
            <a:custGeom>
              <a:avLst/>
              <a:gdLst>
                <a:gd name="T0" fmla="*/ 45 w 88"/>
                <a:gd name="T1" fmla="*/ 85 h 85"/>
                <a:gd name="T2" fmla="*/ 0 w 88"/>
                <a:gd name="T3" fmla="*/ 42 h 85"/>
                <a:gd name="T4" fmla="*/ 45 w 88"/>
                <a:gd name="T5" fmla="*/ 0 h 85"/>
                <a:gd name="T6" fmla="*/ 88 w 88"/>
                <a:gd name="T7" fmla="*/ 42 h 85"/>
                <a:gd name="T8" fmla="*/ 45 w 88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5">
                  <a:moveTo>
                    <a:pt x="45" y="85"/>
                  </a:moveTo>
                  <a:lnTo>
                    <a:pt x="0" y="42"/>
                  </a:lnTo>
                  <a:lnTo>
                    <a:pt x="45" y="0"/>
                  </a:lnTo>
                  <a:lnTo>
                    <a:pt x="88" y="42"/>
                  </a:lnTo>
                  <a:lnTo>
                    <a:pt x="45" y="85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8832" y="3136"/>
              <a:ext cx="88" cy="86"/>
            </a:xfrm>
            <a:custGeom>
              <a:avLst/>
              <a:gdLst>
                <a:gd name="T0" fmla="*/ 43 w 88"/>
                <a:gd name="T1" fmla="*/ 86 h 86"/>
                <a:gd name="T2" fmla="*/ 0 w 88"/>
                <a:gd name="T3" fmla="*/ 43 h 86"/>
                <a:gd name="T4" fmla="*/ 43 w 88"/>
                <a:gd name="T5" fmla="*/ 0 h 86"/>
                <a:gd name="T6" fmla="*/ 88 w 88"/>
                <a:gd name="T7" fmla="*/ 43 h 86"/>
                <a:gd name="T8" fmla="*/ 43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88" y="43"/>
                  </a:lnTo>
                  <a:lnTo>
                    <a:pt x="43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/>
            <p:cNvSpPr>
              <a:spLocks/>
            </p:cNvSpPr>
            <p:nvPr userDrawn="1"/>
          </p:nvSpPr>
          <p:spPr bwMode="auto">
            <a:xfrm>
              <a:off x="5587" y="3136"/>
              <a:ext cx="85" cy="86"/>
            </a:xfrm>
            <a:custGeom>
              <a:avLst/>
              <a:gdLst>
                <a:gd name="T0" fmla="*/ 42 w 85"/>
                <a:gd name="T1" fmla="*/ 86 h 86"/>
                <a:gd name="T2" fmla="*/ 0 w 85"/>
                <a:gd name="T3" fmla="*/ 43 h 86"/>
                <a:gd name="T4" fmla="*/ 42 w 85"/>
                <a:gd name="T5" fmla="*/ 0 h 86"/>
                <a:gd name="T6" fmla="*/ 85 w 85"/>
                <a:gd name="T7" fmla="*/ 43 h 86"/>
                <a:gd name="T8" fmla="*/ 42 w 85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42" y="86"/>
                  </a:moveTo>
                  <a:lnTo>
                    <a:pt x="0" y="43"/>
                  </a:lnTo>
                  <a:lnTo>
                    <a:pt x="42" y="0"/>
                  </a:lnTo>
                  <a:lnTo>
                    <a:pt x="85" y="43"/>
                  </a:lnTo>
                  <a:lnTo>
                    <a:pt x="42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/>
            <p:cNvSpPr>
              <a:spLocks/>
            </p:cNvSpPr>
            <p:nvPr userDrawn="1"/>
          </p:nvSpPr>
          <p:spPr bwMode="auto">
            <a:xfrm>
              <a:off x="7208" y="4760"/>
              <a:ext cx="88" cy="86"/>
            </a:xfrm>
            <a:custGeom>
              <a:avLst/>
              <a:gdLst>
                <a:gd name="T0" fmla="*/ 45 w 88"/>
                <a:gd name="T1" fmla="*/ 86 h 86"/>
                <a:gd name="T2" fmla="*/ 0 w 88"/>
                <a:gd name="T3" fmla="*/ 43 h 86"/>
                <a:gd name="T4" fmla="*/ 45 w 88"/>
                <a:gd name="T5" fmla="*/ 0 h 86"/>
                <a:gd name="T6" fmla="*/ 88 w 88"/>
                <a:gd name="T7" fmla="*/ 43 h 86"/>
                <a:gd name="T8" fmla="*/ 45 w 8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86">
                  <a:moveTo>
                    <a:pt x="45" y="86"/>
                  </a:moveTo>
                  <a:lnTo>
                    <a:pt x="0" y="43"/>
                  </a:lnTo>
                  <a:lnTo>
                    <a:pt x="45" y="0"/>
                  </a:lnTo>
                  <a:lnTo>
                    <a:pt x="88" y="43"/>
                  </a:lnTo>
                  <a:lnTo>
                    <a:pt x="45" y="86"/>
                  </a:lnTo>
                  <a:close/>
                </a:path>
              </a:pathLst>
            </a:custGeom>
            <a:grpFill/>
            <a:ln w="38100" cap="flat">
              <a:solidFill>
                <a:srgbClr val="A3743D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Diamond 4"/>
          <p:cNvSpPr/>
          <p:nvPr userDrawn="1"/>
        </p:nvSpPr>
        <p:spPr>
          <a:xfrm>
            <a:off x="9101201" y="2633790"/>
            <a:ext cx="4822696" cy="4822696"/>
          </a:xfrm>
          <a:prstGeom prst="diamond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76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/>
      <p:bldP spid="11" grpId="0" animBg="1"/>
      <p:bldP spid="5" grpId="0" animBg="1"/>
      <p:bldP spid="5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93694" y="3829764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93693" y="4319337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959769" y="4947276"/>
            <a:ext cx="5197808" cy="1585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9385717" y="2923674"/>
            <a:ext cx="4245228" cy="424664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txBody>
          <a:bodyPr/>
          <a:lstStyle/>
          <a:p>
            <a:endParaRPr lang="en-GB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522367" y="3252248"/>
            <a:ext cx="0" cy="38704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9224302" y="2755232"/>
            <a:ext cx="4574910" cy="4576512"/>
            <a:chOff x="5825" y="1750"/>
            <a:chExt cx="2853" cy="2854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5875" y="3332"/>
              <a:ext cx="1234" cy="1222"/>
            </a:xfrm>
            <a:custGeom>
              <a:avLst/>
              <a:gdLst>
                <a:gd name="T0" fmla="*/ 521 w 521"/>
                <a:gd name="T1" fmla="*/ 516 h 516"/>
                <a:gd name="T2" fmla="*/ 0 w 521"/>
                <a:gd name="T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1" h="516">
                  <a:moveTo>
                    <a:pt x="521" y="516"/>
                  </a:moveTo>
                  <a:cubicBezTo>
                    <a:pt x="248" y="488"/>
                    <a:pt x="31" y="273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7383" y="3313"/>
              <a:ext cx="1246" cy="1241"/>
            </a:xfrm>
            <a:custGeom>
              <a:avLst/>
              <a:gdLst>
                <a:gd name="T0" fmla="*/ 526 w 526"/>
                <a:gd name="T1" fmla="*/ 0 h 524"/>
                <a:gd name="T2" fmla="*/ 0 w 526"/>
                <a:gd name="T3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6" h="524">
                  <a:moveTo>
                    <a:pt x="526" y="0"/>
                  </a:moveTo>
                  <a:cubicBezTo>
                    <a:pt x="499" y="277"/>
                    <a:pt x="278" y="498"/>
                    <a:pt x="0" y="524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7390" y="1800"/>
              <a:ext cx="1239" cy="1246"/>
            </a:xfrm>
            <a:custGeom>
              <a:avLst/>
              <a:gdLst>
                <a:gd name="T0" fmla="*/ 0 w 523"/>
                <a:gd name="T1" fmla="*/ 0 h 526"/>
                <a:gd name="T2" fmla="*/ 523 w 523"/>
                <a:gd name="T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23" h="526">
                  <a:moveTo>
                    <a:pt x="0" y="0"/>
                  </a:moveTo>
                  <a:cubicBezTo>
                    <a:pt x="277" y="28"/>
                    <a:pt x="496" y="249"/>
                    <a:pt x="523" y="526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5875" y="1798"/>
              <a:ext cx="1262" cy="1238"/>
            </a:xfrm>
            <a:custGeom>
              <a:avLst/>
              <a:gdLst>
                <a:gd name="T0" fmla="*/ 0 w 533"/>
                <a:gd name="T1" fmla="*/ 523 h 523"/>
                <a:gd name="T2" fmla="*/ 533 w 533"/>
                <a:gd name="T3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33" h="523">
                  <a:moveTo>
                    <a:pt x="0" y="523"/>
                  </a:moveTo>
                  <a:cubicBezTo>
                    <a:pt x="28" y="244"/>
                    <a:pt x="253" y="23"/>
                    <a:pt x="533" y="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7208" y="1750"/>
              <a:ext cx="85" cy="88"/>
            </a:xfrm>
            <a:custGeom>
              <a:avLst/>
              <a:gdLst>
                <a:gd name="T0" fmla="*/ 43 w 85"/>
                <a:gd name="T1" fmla="*/ 88 h 88"/>
                <a:gd name="T2" fmla="*/ 0 w 85"/>
                <a:gd name="T3" fmla="*/ 43 h 88"/>
                <a:gd name="T4" fmla="*/ 43 w 85"/>
                <a:gd name="T5" fmla="*/ 0 h 88"/>
                <a:gd name="T6" fmla="*/ 85 w 85"/>
                <a:gd name="T7" fmla="*/ 43 h 88"/>
                <a:gd name="T8" fmla="*/ 43 w 85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8">
                  <a:moveTo>
                    <a:pt x="43" y="88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85" y="43"/>
                  </a:lnTo>
                  <a:lnTo>
                    <a:pt x="43" y="88"/>
                  </a:lnTo>
                  <a:close/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7208" y="4518"/>
              <a:ext cx="85" cy="86"/>
            </a:xfrm>
            <a:custGeom>
              <a:avLst/>
              <a:gdLst>
                <a:gd name="T0" fmla="*/ 43 w 85"/>
                <a:gd name="T1" fmla="*/ 86 h 86"/>
                <a:gd name="T2" fmla="*/ 0 w 85"/>
                <a:gd name="T3" fmla="*/ 43 h 86"/>
                <a:gd name="T4" fmla="*/ 43 w 85"/>
                <a:gd name="T5" fmla="*/ 0 h 86"/>
                <a:gd name="T6" fmla="*/ 85 w 85"/>
                <a:gd name="T7" fmla="*/ 43 h 86"/>
                <a:gd name="T8" fmla="*/ 43 w 85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  <a:lnTo>
                    <a:pt x="85" y="43"/>
                  </a:lnTo>
                  <a:lnTo>
                    <a:pt x="43" y="86"/>
                  </a:lnTo>
                  <a:close/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591" y="3136"/>
              <a:ext cx="87" cy="85"/>
            </a:xfrm>
            <a:custGeom>
              <a:avLst/>
              <a:gdLst>
                <a:gd name="T0" fmla="*/ 0 w 87"/>
                <a:gd name="T1" fmla="*/ 42 h 85"/>
                <a:gd name="T2" fmla="*/ 42 w 87"/>
                <a:gd name="T3" fmla="*/ 0 h 85"/>
                <a:gd name="T4" fmla="*/ 87 w 87"/>
                <a:gd name="T5" fmla="*/ 42 h 85"/>
                <a:gd name="T6" fmla="*/ 42 w 87"/>
                <a:gd name="T7" fmla="*/ 85 h 85"/>
                <a:gd name="T8" fmla="*/ 0 w 87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85">
                  <a:moveTo>
                    <a:pt x="0" y="42"/>
                  </a:moveTo>
                  <a:lnTo>
                    <a:pt x="42" y="0"/>
                  </a:lnTo>
                  <a:lnTo>
                    <a:pt x="87" y="42"/>
                  </a:lnTo>
                  <a:lnTo>
                    <a:pt x="42" y="85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5825" y="3136"/>
              <a:ext cx="86" cy="85"/>
            </a:xfrm>
            <a:custGeom>
              <a:avLst/>
              <a:gdLst>
                <a:gd name="T0" fmla="*/ 0 w 86"/>
                <a:gd name="T1" fmla="*/ 42 h 85"/>
                <a:gd name="T2" fmla="*/ 43 w 86"/>
                <a:gd name="T3" fmla="*/ 0 h 85"/>
                <a:gd name="T4" fmla="*/ 86 w 86"/>
                <a:gd name="T5" fmla="*/ 42 h 85"/>
                <a:gd name="T6" fmla="*/ 43 w 86"/>
                <a:gd name="T7" fmla="*/ 85 h 85"/>
                <a:gd name="T8" fmla="*/ 0 w 86"/>
                <a:gd name="T9" fmla="*/ 4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5">
                  <a:moveTo>
                    <a:pt x="0" y="42"/>
                  </a:moveTo>
                  <a:lnTo>
                    <a:pt x="43" y="0"/>
                  </a:lnTo>
                  <a:lnTo>
                    <a:pt x="86" y="42"/>
                  </a:lnTo>
                  <a:lnTo>
                    <a:pt x="43" y="85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Oval 2"/>
          <p:cNvSpPr/>
          <p:nvPr userDrawn="1"/>
        </p:nvSpPr>
        <p:spPr>
          <a:xfrm>
            <a:off x="9296872" y="2832202"/>
            <a:ext cx="4419365" cy="4419365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0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3" grpId="0" animBg="1"/>
      <p:bldP spid="3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8522367" y="3252248"/>
            <a:ext cx="0" cy="387044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693694" y="4780258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693693" y="5269831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887158" y="3292065"/>
            <a:ext cx="7391568" cy="3830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2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3252248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3741821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388" y="4369760"/>
            <a:ext cx="4463883" cy="26566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357813" y="0"/>
            <a:ext cx="12930187" cy="10287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8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63966"/>
            <a:ext cx="7063540" cy="6313760"/>
          </a:xfrm>
          <a:prstGeom prst="rect">
            <a:avLst/>
          </a:prstGeom>
          <a:solidFill>
            <a:srgbClr val="2D29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359401" y="3252248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chemeClr val="bg2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9400" y="3741821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1882" y="4285536"/>
            <a:ext cx="5618920" cy="26566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063540" y="1963966"/>
            <a:ext cx="11224460" cy="631376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942474" y="4223086"/>
            <a:ext cx="1178593" cy="0"/>
          </a:xfrm>
          <a:prstGeom prst="line">
            <a:avLst/>
          </a:prstGeom>
          <a:ln w="28575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7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1321756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HEADER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1811329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05400" y="1227797"/>
            <a:ext cx="0" cy="1100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242591" y="2946317"/>
            <a:ext cx="4198687" cy="3849687"/>
          </a:xfrm>
          <a:prstGeom prst="parallelogram">
            <a:avLst/>
          </a:prstGeom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673515" y="2946317"/>
            <a:ext cx="4198687" cy="3849687"/>
          </a:xfrm>
          <a:prstGeom prst="parallelogram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0106892" y="2946317"/>
            <a:ext cx="4198687" cy="3849687"/>
          </a:xfrm>
          <a:prstGeom prst="parallelogram">
            <a:avLst/>
          </a:prstGeom>
          <a:solidFill>
            <a:schemeClr val="accent1"/>
          </a:solidFill>
        </p:spPr>
        <p:txBody>
          <a:bodyPr/>
          <a:lstStyle/>
          <a:p>
            <a:endParaRPr lang="en-GB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388269" y="7421375"/>
            <a:ext cx="13511463" cy="15858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6617371" y="3018509"/>
            <a:ext cx="908131" cy="368308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10032247" y="3029618"/>
            <a:ext cx="908131" cy="368308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H="1">
            <a:off x="3154367" y="3029618"/>
            <a:ext cx="908131" cy="368308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H="1">
            <a:off x="13472093" y="3029618"/>
            <a:ext cx="908131" cy="368308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1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29388" y="9581901"/>
            <a:ext cx="6495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262C7D-8F92-4D98-81BD-112D1509EA3B}" type="slidenum">
              <a:rPr lang="en-GB" b="1" smtClean="0">
                <a:solidFill>
                  <a:schemeClr val="tx2"/>
                </a:solidFill>
              </a:rPr>
              <a:pPr/>
              <a:t>‹#›</a:t>
            </a:fld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29389" y="1321756"/>
            <a:ext cx="4463883" cy="56548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3200">
                <a:solidFill>
                  <a:schemeClr val="accent1"/>
                </a:solidFill>
                <a:latin typeface="Abril Fatface" panose="02000503000000020003" pitchFamily="50" charset="0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ONE COLUMN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388" y="1811329"/>
            <a:ext cx="4463883" cy="3850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600" b="0" baseline="0">
                <a:solidFill>
                  <a:schemeClr val="tx2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SECOND HEADER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05400" y="1227797"/>
            <a:ext cx="0" cy="11008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65074" y="2685913"/>
            <a:ext cx="14357852" cy="57361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600">
                <a:solidFill>
                  <a:schemeClr val="accent1"/>
                </a:solidFill>
                <a:latin typeface="+mn-lt"/>
                <a:cs typeface="B Arabic Style" panose="00000400000000000000" pitchFamily="2" charset="-78"/>
              </a:defRPr>
            </a:lvl1pPr>
          </a:lstStyle>
          <a:p>
            <a:pPr lvl="0"/>
            <a:r>
              <a:rPr lang="en-GB" dirty="0" smtClean="0"/>
              <a:t>Your text goes here sir.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8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50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4" r:id="rId5"/>
    <p:sldLayoutId id="2147483671" r:id="rId6"/>
    <p:sldLayoutId id="2147483672" r:id="rId7"/>
    <p:sldLayoutId id="2147483673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72200" y="2631875"/>
            <a:ext cx="1028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Модульная система комплаенс-контроля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196524"/>
            <a:ext cx="2551112" cy="1578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72200" y="5080000"/>
            <a:ext cx="11213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tx2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Дмитрий Гавриленко</a:t>
            </a:r>
            <a:endParaRPr lang="ru-RU" sz="2000" dirty="0" smtClean="0">
              <a:solidFill>
                <a:schemeClr val="tx2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Адвокат, старший юрист антимонопольной практики Юридической фирмы «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ART DE LEX</a:t>
            </a:r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»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480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8623"/>
            <a:ext cx="1796057" cy="1796057"/>
          </a:xfrm>
          <a:prstGeom prst="rect">
            <a:avLst/>
          </a:prstGeom>
        </p:spPr>
      </p:pic>
      <p:sp>
        <p:nvSpPr>
          <p:cNvPr id="18" name="Текст 4"/>
          <p:cNvSpPr txBox="1">
            <a:spLocks/>
          </p:cNvSpPr>
          <p:nvPr/>
        </p:nvSpPr>
        <p:spPr>
          <a:xfrm>
            <a:off x="1599354" y="581050"/>
            <a:ext cx="16085976" cy="1048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Abril Fatface" panose="02000503000000020003" pitchFamily="50" charset="0"/>
                <a:ea typeface="+mn-ea"/>
                <a:cs typeface="B Arabic Style" panose="00000400000000000000" pitchFamily="2" charset="-78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656D"/>
                </a:solidFill>
              </a:rPr>
              <a:t>Преимущества комплаенса</a:t>
            </a:r>
            <a:endParaRPr lang="en-US" sz="4800" dirty="0" smtClean="0">
              <a:solidFill>
                <a:srgbClr val="00656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9101" y="2139203"/>
            <a:ext cx="1726604" cy="19996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ru-RU" sz="1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5056" y="3960777"/>
            <a:ext cx="1724971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0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4734" y="7207571"/>
            <a:ext cx="1726604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endParaRPr lang="ru-RU" sz="1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5056" y="2375976"/>
            <a:ext cx="10939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Внутрикорпоративны</a:t>
            </a:r>
            <a:r>
              <a:rPr lang="ru-RU" sz="2800" dirty="0">
                <a:latin typeface="+mj-lt"/>
              </a:rPr>
              <a:t>е</a:t>
            </a:r>
            <a:r>
              <a:rPr lang="ru-RU" sz="2800" dirty="0" smtClean="0">
                <a:latin typeface="+mj-lt"/>
              </a:rPr>
              <a:t> механизмы предотвращения нарушений</a:t>
            </a:r>
            <a:endParaRPr lang="ru-RU" sz="2800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59775" y="3960777"/>
            <a:ext cx="10273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+mj-lt"/>
              </a:rPr>
              <a:t>Повышение уровня корпоративного управления </a:t>
            </a:r>
            <a:r>
              <a:rPr lang="ru-RU" sz="2800" dirty="0" smtClean="0">
                <a:latin typeface="+mj-lt"/>
              </a:rPr>
              <a:t>и прозрачности </a:t>
            </a:r>
            <a:r>
              <a:rPr lang="ru-RU" sz="2800" dirty="0">
                <a:latin typeface="+mj-lt"/>
              </a:rPr>
              <a:t>принятия решений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44734" y="5962409"/>
            <a:ext cx="910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Формирование </a:t>
            </a:r>
            <a:r>
              <a:rPr lang="ru-RU" sz="2800" dirty="0">
                <a:latin typeface="+mj-lt"/>
              </a:rPr>
              <a:t>определенной </a:t>
            </a:r>
            <a:r>
              <a:rPr lang="ru-RU" sz="2800" dirty="0" smtClean="0">
                <a:latin typeface="+mj-lt"/>
              </a:rPr>
              <a:t>культуры </a:t>
            </a:r>
            <a:r>
              <a:rPr lang="ru-RU" sz="2800" dirty="0">
                <a:latin typeface="+mj-lt"/>
              </a:rPr>
              <a:t>в компании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42342" y="7484570"/>
            <a:ext cx="8067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Возможность </a:t>
            </a:r>
            <a:r>
              <a:rPr lang="ru-RU" sz="2800" dirty="0">
                <a:latin typeface="+mj-lt"/>
              </a:rPr>
              <a:t>снижения штрафов и понижения уровня риска в рамках риск-ориентированного надзора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50638" y="5545578"/>
            <a:ext cx="1723092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ru-RU" sz="1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51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 animBg="1"/>
      <p:bldP spid="24" grpId="0"/>
      <p:bldP spid="25" grpId="0"/>
      <p:bldP spid="26" grpId="0"/>
      <p:bldP spid="27" grpId="0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8623"/>
            <a:ext cx="1796057" cy="1796057"/>
          </a:xfrm>
          <a:prstGeom prst="rect">
            <a:avLst/>
          </a:prstGeom>
        </p:spPr>
      </p:pic>
      <p:sp>
        <p:nvSpPr>
          <p:cNvPr id="18" name="Текст 4"/>
          <p:cNvSpPr txBox="1">
            <a:spLocks/>
          </p:cNvSpPr>
          <p:nvPr/>
        </p:nvSpPr>
        <p:spPr>
          <a:xfrm>
            <a:off x="1091859" y="827848"/>
            <a:ext cx="16085976" cy="1048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Abril Fatface" panose="02000503000000020003" pitchFamily="50" charset="0"/>
                <a:ea typeface="+mn-ea"/>
                <a:cs typeface="B Arabic Style" panose="00000400000000000000" pitchFamily="2" charset="-78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656D"/>
                </a:solidFill>
              </a:rPr>
              <a:t>Препятствия </a:t>
            </a:r>
            <a:r>
              <a:rPr lang="ru-RU" sz="4800" dirty="0">
                <a:solidFill>
                  <a:srgbClr val="00656D"/>
                </a:solidFill>
              </a:rPr>
              <a:t>к</a:t>
            </a:r>
            <a:r>
              <a:rPr lang="ru-RU" sz="4800" dirty="0" smtClean="0">
                <a:solidFill>
                  <a:srgbClr val="00656D"/>
                </a:solidFill>
              </a:rPr>
              <a:t> внедрению</a:t>
            </a:r>
            <a:endParaRPr lang="en-US" sz="4800" dirty="0" smtClean="0">
              <a:solidFill>
                <a:srgbClr val="00656D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5426" y="3343561"/>
            <a:ext cx="14764939" cy="802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Бюджет на построение </a:t>
            </a:r>
            <a:r>
              <a:rPr lang="ru-RU" sz="2800" dirty="0" smtClean="0">
                <a:latin typeface="+mj-lt"/>
              </a:rPr>
              <a:t>системы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 smtClean="0">
              <a:latin typeface="+mj-lt"/>
            </a:endParaRPr>
          </a:p>
          <a:p>
            <a:pPr marL="457200" lvl="0" indent="-457200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+mj-lt"/>
            </a:endParaRPr>
          </a:p>
          <a:p>
            <a:pPr marL="457200" indent="-457200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j-lt"/>
              </a:rPr>
              <a:t>Бюджет на поддержание </a:t>
            </a:r>
            <a:r>
              <a:rPr lang="ru-RU" sz="2800" dirty="0" smtClean="0">
                <a:latin typeface="+mj-lt"/>
              </a:rPr>
              <a:t>системы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 smtClean="0">
              <a:latin typeface="+mj-lt"/>
            </a:endParaRPr>
          </a:p>
          <a:p>
            <a:pPr marL="457200" indent="-457200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+mj-lt"/>
            </a:endParaRPr>
          </a:p>
          <a:p>
            <a:pPr marL="457200" indent="-457200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Отсутствие внутренних компетенций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 smtClean="0">
              <a:latin typeface="+mj-lt"/>
            </a:endParaRPr>
          </a:p>
          <a:p>
            <a:pPr marL="457200" indent="-457200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+mj-lt"/>
            </a:endParaRPr>
          </a:p>
          <a:p>
            <a:pPr marL="457200" indent="-457200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Временные затраты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 smtClean="0">
              <a:latin typeface="+mj-lt"/>
            </a:endParaRPr>
          </a:p>
          <a:p>
            <a:pPr marL="457200" indent="-457200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ru-RU" sz="2800" dirty="0">
              <a:latin typeface="+mj-lt"/>
            </a:endParaRPr>
          </a:p>
          <a:p>
            <a:pPr marL="457200" indent="-457200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Необходимость и</a:t>
            </a:r>
            <a:r>
              <a:rPr lang="ru-RU" sz="2800" dirty="0" smtClean="0">
                <a:latin typeface="+mj-lt"/>
              </a:rPr>
              <a:t>зменения </a:t>
            </a:r>
            <a:r>
              <a:rPr lang="ru-RU" sz="2800" dirty="0">
                <a:latin typeface="+mj-lt"/>
              </a:rPr>
              <a:t>внутренних подходов к </a:t>
            </a:r>
            <a:r>
              <a:rPr lang="ru-RU" sz="2800" dirty="0" smtClean="0">
                <a:latin typeface="+mj-lt"/>
              </a:rPr>
              <a:t>управлению и принятию решений</a:t>
            </a:r>
            <a:r>
              <a:rPr lang="ru-RU" sz="2800" dirty="0" smtClean="0"/>
              <a:t>.</a:t>
            </a:r>
            <a:endParaRPr lang="ru-RU" sz="2800" dirty="0"/>
          </a:p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98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2047"/>
            <a:ext cx="1796057" cy="17960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478454"/>
            <a:ext cx="17168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>
                <a:latin typeface="+mj-lt"/>
              </a:rPr>
              <a:t>Таргетированный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способ управления рисками, </a:t>
            </a:r>
            <a:r>
              <a:rPr lang="ru-RU" sz="2800" dirty="0">
                <a:latin typeface="+mj-lt"/>
              </a:rPr>
              <a:t>направленный на снижение риска нарушения АМЗ в наиболее проблемных сферах деятельности компании (к примеру, закупочная деятельность</a:t>
            </a:r>
            <a:r>
              <a:rPr lang="ru-RU" sz="2800" dirty="0" smtClean="0">
                <a:latin typeface="+mj-lt"/>
              </a:rPr>
              <a:t>).</a:t>
            </a:r>
          </a:p>
          <a:p>
            <a:pPr algn="just"/>
            <a:endParaRPr lang="ru-RU" sz="2800" dirty="0">
              <a:latin typeface="+mj-lt"/>
            </a:endParaRPr>
          </a:p>
          <a:p>
            <a:pPr algn="just"/>
            <a:endParaRPr lang="ru-RU" sz="2800" dirty="0">
              <a:latin typeface="+mj-lt"/>
            </a:endParaRPr>
          </a:p>
        </p:txBody>
      </p:sp>
      <p:sp>
        <p:nvSpPr>
          <p:cNvPr id="11" name="Текст 4"/>
          <p:cNvSpPr txBox="1">
            <a:spLocks/>
          </p:cNvSpPr>
          <p:nvPr/>
        </p:nvSpPr>
        <p:spPr>
          <a:xfrm>
            <a:off x="1116910" y="403302"/>
            <a:ext cx="16085976" cy="1048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Abril Fatface" panose="02000503000000020003" pitchFamily="50" charset="0"/>
                <a:ea typeface="+mn-ea"/>
                <a:cs typeface="B Arabic Style" panose="00000400000000000000" pitchFamily="2" charset="-78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656D"/>
                </a:solidFill>
              </a:rPr>
              <a:t>Модульный комплаенс</a:t>
            </a:r>
            <a:endParaRPr lang="en-US" sz="4800" dirty="0" smtClean="0">
              <a:solidFill>
                <a:srgbClr val="00656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709749"/>
            <a:ext cx="1655940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+mj-lt"/>
              </a:rPr>
              <a:t>С</a:t>
            </a:r>
            <a:r>
              <a:rPr lang="ru-RU" sz="2800" dirty="0" smtClean="0">
                <a:latin typeface="+mj-lt"/>
              </a:rPr>
              <a:t>истема </a:t>
            </a:r>
            <a:r>
              <a:rPr lang="ru-RU" sz="2800" dirty="0">
                <a:latin typeface="+mj-lt"/>
              </a:rPr>
              <a:t>внутрикорпоративных процессов и механизмов, направленных на </a:t>
            </a:r>
            <a:r>
              <a:rPr lang="ru-RU" sz="2800" dirty="0" smtClean="0">
                <a:latin typeface="+mj-lt"/>
              </a:rPr>
              <a:t>управление строго определенными рисками либо управление рисками в определенной сфере деятельности компании.</a:t>
            </a:r>
            <a:endParaRPr lang="ru-RU" sz="2800" dirty="0">
              <a:latin typeface="+mj-lt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7693435"/>
            <a:ext cx="17168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+mj-lt"/>
              </a:rPr>
              <a:t>Стандарт, модель системы антимонопольного комплаенса для компаний определенного сегмента экономики. </a:t>
            </a:r>
          </a:p>
          <a:p>
            <a:pPr algn="just"/>
            <a:endParaRPr lang="ru-RU" sz="2800" dirty="0">
              <a:latin typeface="+mj-lt"/>
            </a:endParaRPr>
          </a:p>
          <a:p>
            <a:pPr algn="just"/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6862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2047"/>
            <a:ext cx="1796057" cy="1796057"/>
          </a:xfrm>
          <a:prstGeom prst="rect">
            <a:avLst/>
          </a:prstGeom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1116910" y="403302"/>
            <a:ext cx="16085976" cy="1048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Abril Fatface" panose="02000503000000020003" pitchFamily="50" charset="0"/>
                <a:ea typeface="+mn-ea"/>
                <a:cs typeface="B Arabic Style" panose="00000400000000000000" pitchFamily="2" charset="-78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656D"/>
                </a:solidFill>
              </a:rPr>
              <a:t>Виды модульного комплаенса</a:t>
            </a:r>
            <a:endParaRPr lang="en-US" sz="4800" dirty="0" smtClean="0">
              <a:solidFill>
                <a:srgbClr val="00656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709749"/>
            <a:ext cx="165594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По направлениям деятельности (в сфере закупочной деятельности, в сфере ценообразования, в области взаимодействия с конкурентами)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По видам рисков (злоупотребление доминирующим положением, антиконкурентные соглашения)</a:t>
            </a:r>
            <a:r>
              <a:rPr lang="en-US" dirty="0" smtClean="0">
                <a:latin typeface="+mj-lt"/>
              </a:rPr>
              <a:t>;</a:t>
            </a:r>
            <a:endParaRPr lang="ru-RU" dirty="0" smtClean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По отдельным подразделениям или дочерним </a:t>
            </a:r>
            <a:r>
              <a:rPr lang="ru-RU" dirty="0" smtClean="0">
                <a:latin typeface="+mj-lt"/>
              </a:rPr>
              <a:t>структурам</a:t>
            </a:r>
            <a:r>
              <a:rPr lang="en-US" dirty="0" smtClean="0">
                <a:latin typeface="+mj-lt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</a:rPr>
              <a:t>По сегменту/отрасли экономики.</a:t>
            </a:r>
            <a:endParaRPr lang="ru-RU" dirty="0">
              <a:latin typeface="+mj-lt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237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2047"/>
            <a:ext cx="1796057" cy="1796057"/>
          </a:xfrm>
          <a:prstGeom prst="rect">
            <a:avLst/>
          </a:prstGeom>
        </p:spPr>
      </p:pic>
      <p:graphicFrame>
        <p:nvGraphicFramePr>
          <p:cNvPr id="43" name="Схема 42"/>
          <p:cNvGraphicFramePr/>
          <p:nvPr>
            <p:extLst>
              <p:ext uri="{D42A27DB-BD31-4B8C-83A1-F6EECF244321}">
                <p14:modId xmlns:p14="http://schemas.microsoft.com/office/powerpoint/2010/main" val="2148424520"/>
              </p:ext>
            </p:extLst>
          </p:nvPr>
        </p:nvGraphicFramePr>
        <p:xfrm>
          <a:off x="1214820" y="2038104"/>
          <a:ext cx="15610140" cy="773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Блок-схема: узел 43"/>
          <p:cNvSpPr/>
          <p:nvPr/>
        </p:nvSpPr>
        <p:spPr>
          <a:xfrm>
            <a:off x="8107774" y="1845684"/>
            <a:ext cx="504056" cy="504056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1</a:t>
            </a:r>
            <a:endParaRPr lang="ru-RU" dirty="0">
              <a:latin typeface="+mj-lt"/>
            </a:endParaRPr>
          </a:p>
        </p:txBody>
      </p:sp>
      <p:sp>
        <p:nvSpPr>
          <p:cNvPr id="45" name="Блок-схема: узел 44"/>
          <p:cNvSpPr/>
          <p:nvPr/>
        </p:nvSpPr>
        <p:spPr>
          <a:xfrm>
            <a:off x="8107774" y="3196921"/>
            <a:ext cx="504056" cy="504056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8107774" y="4547632"/>
            <a:ext cx="504056" cy="504056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3</a:t>
            </a:r>
            <a:endParaRPr lang="ru-RU" dirty="0">
              <a:latin typeface="+mj-lt"/>
            </a:endParaRPr>
          </a:p>
        </p:txBody>
      </p:sp>
      <p:sp>
        <p:nvSpPr>
          <p:cNvPr id="47" name="Блок-схема: узел 46"/>
          <p:cNvSpPr/>
          <p:nvPr/>
        </p:nvSpPr>
        <p:spPr>
          <a:xfrm>
            <a:off x="8087561" y="5897220"/>
            <a:ext cx="504056" cy="504056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4</a:t>
            </a:r>
            <a:endParaRPr lang="ru-RU" dirty="0">
              <a:latin typeface="+mj-lt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>
            <a:off x="8087561" y="7246808"/>
            <a:ext cx="504056" cy="504056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+mj-lt"/>
              </a:rPr>
              <a:t>5</a:t>
            </a:r>
            <a:endParaRPr lang="ru-RU" dirty="0">
              <a:latin typeface="+mj-lt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8087561" y="8596396"/>
            <a:ext cx="504056" cy="504056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+mj-lt"/>
              </a:rPr>
              <a:t>6</a:t>
            </a:r>
          </a:p>
        </p:txBody>
      </p:sp>
      <p:sp>
        <p:nvSpPr>
          <p:cNvPr id="51" name="Текст 4"/>
          <p:cNvSpPr txBox="1">
            <a:spLocks/>
          </p:cNvSpPr>
          <p:nvPr/>
        </p:nvSpPr>
        <p:spPr>
          <a:xfrm>
            <a:off x="0" y="475887"/>
            <a:ext cx="18288000" cy="10032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Abril Fatface" panose="02000503000000020003" pitchFamily="50" charset="0"/>
                <a:ea typeface="+mn-ea"/>
                <a:cs typeface="B Arabic Style" panose="00000400000000000000" pitchFamily="2" charset="-78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656D"/>
                </a:solidFill>
              </a:rPr>
              <a:t>Система модульного комплаенса</a:t>
            </a:r>
            <a:endParaRPr lang="ru-RU" sz="4800" dirty="0">
              <a:solidFill>
                <a:srgbClr val="0065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34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2047"/>
            <a:ext cx="1796057" cy="1796057"/>
          </a:xfrm>
          <a:prstGeom prst="rect">
            <a:avLst/>
          </a:prstGeom>
        </p:spPr>
      </p:pic>
      <p:sp>
        <p:nvSpPr>
          <p:cNvPr id="11" name="Текст 4"/>
          <p:cNvSpPr txBox="1">
            <a:spLocks/>
          </p:cNvSpPr>
          <p:nvPr/>
        </p:nvSpPr>
        <p:spPr>
          <a:xfrm>
            <a:off x="1116910" y="403302"/>
            <a:ext cx="16085976" cy="1048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Abril Fatface" panose="02000503000000020003" pitchFamily="50" charset="0"/>
                <a:ea typeface="+mn-ea"/>
                <a:cs typeface="B Arabic Style" panose="00000400000000000000" pitchFamily="2" charset="-78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800" dirty="0" smtClean="0">
                <a:solidFill>
                  <a:srgbClr val="00656D"/>
                </a:solidFill>
              </a:rPr>
              <a:t>Рекомендации</a:t>
            </a:r>
            <a:endParaRPr lang="en-US" sz="4800" dirty="0" smtClean="0">
              <a:solidFill>
                <a:srgbClr val="00656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709749"/>
            <a:ext cx="16559408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Модульный комплаенс может быть пилотным проектом, позволяющим получить опыт внедрения сотрудникам компании</a:t>
            </a:r>
            <a:r>
              <a:rPr lang="en-US" sz="2800" dirty="0" smtClean="0">
                <a:latin typeface="+mj-lt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Модульный </a:t>
            </a:r>
            <a:r>
              <a:rPr lang="ru-RU" sz="2800" dirty="0">
                <a:latin typeface="+mj-lt"/>
              </a:rPr>
              <a:t>комплаенс может быть основой или первым этапом внедрения комплаенса, покрывающего все антимонопольные риски</a:t>
            </a:r>
            <a:r>
              <a:rPr lang="en-US" sz="2800" dirty="0" smtClean="0">
                <a:latin typeface="+mj-lt"/>
              </a:rPr>
              <a:t>;</a:t>
            </a:r>
          </a:p>
          <a:p>
            <a:pPr algn="just"/>
            <a:endParaRPr lang="en-US" sz="28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Модульный комплаенс должен представлять собой </a:t>
            </a:r>
            <a:r>
              <a:rPr lang="ru-RU" sz="2800" b="1" dirty="0" smtClean="0">
                <a:latin typeface="+mj-lt"/>
              </a:rPr>
              <a:t>систему</a:t>
            </a:r>
            <a:r>
              <a:rPr lang="ru-RU" sz="2800" dirty="0" smtClean="0">
                <a:latin typeface="+mj-lt"/>
              </a:rPr>
              <a:t> управления рисками в меньшем масштабе, но сохранять все необходимые элементы</a:t>
            </a:r>
            <a:r>
              <a:rPr lang="en-US" sz="2800" dirty="0" smtClean="0">
                <a:latin typeface="+mj-lt"/>
              </a:rPr>
              <a:t>;</a:t>
            </a:r>
            <a:endParaRPr lang="ru-RU" sz="2800" dirty="0" smtClean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 smtClean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j-lt"/>
              </a:rPr>
              <a:t>Модульный комплаенс не должен быть ситуативным решением отдельных проблем</a:t>
            </a:r>
            <a:r>
              <a:rPr lang="ru-RU" sz="2800" dirty="0">
                <a:latin typeface="+mj-lt"/>
              </a:rPr>
              <a:t>.</a:t>
            </a:r>
            <a:endParaRPr lang="en-US" sz="2800" dirty="0" smtClean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889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2047"/>
            <a:ext cx="1796057" cy="179605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3"/>
          </p:nvPr>
        </p:nvSpPr>
        <p:spPr>
          <a:xfrm>
            <a:off x="1961351" y="627041"/>
            <a:ext cx="14783534" cy="77993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656D"/>
                </a:solidFill>
              </a:rPr>
              <a:t>Ориентиры</a:t>
            </a:r>
            <a:endParaRPr lang="ru-RU" sz="4800" dirty="0">
              <a:solidFill>
                <a:srgbClr val="00656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15132" y="1725889"/>
            <a:ext cx="2146084" cy="2146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2060" y="2352022"/>
            <a:ext cx="11605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  <a:cs typeface="B Arabic Style" panose="00000400000000000000" pitchFamily="2" charset="-78"/>
              </a:rPr>
              <a:t>Требования к эффективности </a:t>
            </a:r>
            <a:r>
              <a:rPr lang="ru-RU" sz="2400" dirty="0">
                <a:latin typeface="+mj-lt"/>
                <a:cs typeface="B Arabic Style" panose="00000400000000000000" pitchFamily="2" charset="-78"/>
              </a:rPr>
              <a:t>(недопустимо, чтобы система сводилась к «бумажному» </a:t>
            </a:r>
            <a:r>
              <a:rPr lang="ru-RU" sz="2400" dirty="0" err="1">
                <a:latin typeface="+mj-lt"/>
                <a:cs typeface="B Arabic Style" panose="00000400000000000000" pitchFamily="2" charset="-78"/>
              </a:rPr>
              <a:t>комплаенсу</a:t>
            </a:r>
            <a:r>
              <a:rPr lang="ru-RU" sz="2400" dirty="0">
                <a:latin typeface="+mj-lt"/>
                <a:cs typeface="B Arabic Style" panose="00000400000000000000" pitchFamily="2" charset="-78"/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374" y="4620202"/>
            <a:ext cx="2166028" cy="2256673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1" name="TextBox 10"/>
          <p:cNvSpPr txBox="1"/>
          <p:nvPr/>
        </p:nvSpPr>
        <p:spPr>
          <a:xfrm>
            <a:off x="4222060" y="4717486"/>
            <a:ext cx="120390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  <a:cs typeface="B Arabic Style" panose="00000400000000000000" pitchFamily="2" charset="-78"/>
              </a:rPr>
              <a:t>Требования ФАС России</a:t>
            </a:r>
          </a:p>
          <a:p>
            <a:r>
              <a:rPr lang="ru-RU" sz="2400" dirty="0">
                <a:latin typeface="+mj-lt"/>
                <a:cs typeface="B Arabic Style" panose="00000400000000000000" pitchFamily="2" charset="-78"/>
              </a:rPr>
              <a:t>(например, Методические рекомендации по внедрению внутреннего контроля </a:t>
            </a:r>
            <a:r>
              <a:rPr lang="ru-RU" sz="2400" dirty="0" smtClean="0">
                <a:latin typeface="+mj-lt"/>
                <a:cs typeface="B Arabic Style" panose="00000400000000000000" pitchFamily="2" charset="-78"/>
              </a:rPr>
              <a:t>соблюдения антимонопольного </a:t>
            </a:r>
            <a:r>
              <a:rPr lang="ru-RU" sz="2400" dirty="0">
                <a:latin typeface="+mj-lt"/>
                <a:cs typeface="B Arabic Style" panose="00000400000000000000" pitchFamily="2" charset="-78"/>
              </a:rPr>
              <a:t>законодательства, законодательства о </a:t>
            </a:r>
            <a:r>
              <a:rPr lang="ru-RU" sz="2400" dirty="0" smtClean="0">
                <a:latin typeface="+mj-lt"/>
                <a:cs typeface="B Arabic Style" panose="00000400000000000000" pitchFamily="2" charset="-78"/>
              </a:rPr>
              <a:t>государственном оборонном </a:t>
            </a:r>
            <a:r>
              <a:rPr lang="ru-RU" sz="2400" dirty="0">
                <a:latin typeface="+mj-lt"/>
                <a:cs typeface="B Arabic Style" panose="00000400000000000000" pitchFamily="2" charset="-78"/>
              </a:rPr>
              <a:t>заказе и законодательства, регулирующего закупочную деятельность)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10" y="7797260"/>
            <a:ext cx="2513156" cy="1270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22060" y="7923401"/>
            <a:ext cx="11622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j-lt"/>
                <a:cs typeface="B Arabic Style" panose="00000400000000000000" pitchFamily="2" charset="-78"/>
              </a:rPr>
              <a:t>Экспертная работа </a:t>
            </a:r>
          </a:p>
        </p:txBody>
      </p:sp>
    </p:spTree>
    <p:extLst>
      <p:ext uri="{BB962C8B-B14F-4D97-AF65-F5344CB8AC3E}">
        <p14:creationId xmlns:p14="http://schemas.microsoft.com/office/powerpoint/2010/main" val="3134356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ART DE LEX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uk-UA" dirty="0"/>
              <a:t>КОНТАКТЫ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Россия, </a:t>
            </a:r>
            <a:br>
              <a:rPr lang="ru-RU" dirty="0"/>
            </a:br>
            <a:r>
              <a:rPr lang="ru-RU" dirty="0"/>
              <a:t>101000, Москва, </a:t>
            </a:r>
            <a:br>
              <a:rPr lang="ru-RU" dirty="0"/>
            </a:br>
            <a:r>
              <a:rPr lang="ru-RU" dirty="0"/>
              <a:t>Покровский бульвар, дом 4/17, строение 1, подъезд </a:t>
            </a:r>
            <a:r>
              <a:rPr lang="ru-RU" dirty="0" smtClean="0"/>
              <a:t>2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Тел./Факс: +7 (495) 93 77 123 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 info@artdelex.ru</a:t>
            </a:r>
            <a:endParaRPr lang="en-US" dirty="0"/>
          </a:p>
        </p:txBody>
      </p:sp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9811587" y="4497517"/>
            <a:ext cx="565482" cy="565482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47 w 236"/>
              <a:gd name="T11" fmla="*/ 123 h 236"/>
              <a:gd name="T12" fmla="*/ 128 w 236"/>
              <a:gd name="T13" fmla="*/ 123 h 236"/>
              <a:gd name="T14" fmla="*/ 128 w 236"/>
              <a:gd name="T15" fmla="*/ 191 h 236"/>
              <a:gd name="T16" fmla="*/ 100 w 236"/>
              <a:gd name="T17" fmla="*/ 191 h 236"/>
              <a:gd name="T18" fmla="*/ 100 w 236"/>
              <a:gd name="T19" fmla="*/ 123 h 236"/>
              <a:gd name="T20" fmla="*/ 86 w 236"/>
              <a:gd name="T21" fmla="*/ 123 h 236"/>
              <a:gd name="T22" fmla="*/ 86 w 236"/>
              <a:gd name="T23" fmla="*/ 98 h 236"/>
              <a:gd name="T24" fmla="*/ 100 w 236"/>
              <a:gd name="T25" fmla="*/ 98 h 236"/>
              <a:gd name="T26" fmla="*/ 100 w 236"/>
              <a:gd name="T27" fmla="*/ 83 h 236"/>
              <a:gd name="T28" fmla="*/ 128 w 236"/>
              <a:gd name="T29" fmla="*/ 54 h 236"/>
              <a:gd name="T30" fmla="*/ 149 w 236"/>
              <a:gd name="T31" fmla="*/ 54 h 236"/>
              <a:gd name="T32" fmla="*/ 149 w 236"/>
              <a:gd name="T33" fmla="*/ 78 h 236"/>
              <a:gd name="T34" fmla="*/ 134 w 236"/>
              <a:gd name="T35" fmla="*/ 78 h 236"/>
              <a:gd name="T36" fmla="*/ 128 w 236"/>
              <a:gd name="T37" fmla="*/ 84 h 236"/>
              <a:gd name="T38" fmla="*/ 128 w 236"/>
              <a:gd name="T39" fmla="*/ 98 h 236"/>
              <a:gd name="T40" fmla="*/ 150 w 236"/>
              <a:gd name="T41" fmla="*/ 98 h 236"/>
              <a:gd name="T42" fmla="*/ 147 w 236"/>
              <a:gd name="T43" fmla="*/ 123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47" y="123"/>
                </a:moveTo>
                <a:cubicBezTo>
                  <a:pt x="128" y="123"/>
                  <a:pt x="128" y="123"/>
                  <a:pt x="128" y="123"/>
                </a:cubicBezTo>
                <a:cubicBezTo>
                  <a:pt x="128" y="153"/>
                  <a:pt x="128" y="191"/>
                  <a:pt x="128" y="191"/>
                </a:cubicBezTo>
                <a:cubicBezTo>
                  <a:pt x="100" y="191"/>
                  <a:pt x="100" y="191"/>
                  <a:pt x="100" y="191"/>
                </a:cubicBezTo>
                <a:cubicBezTo>
                  <a:pt x="100" y="191"/>
                  <a:pt x="100" y="154"/>
                  <a:pt x="100" y="123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86" y="98"/>
                  <a:pt x="86" y="98"/>
                  <a:pt x="86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72"/>
                  <a:pt x="105" y="54"/>
                  <a:pt x="128" y="54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49" y="78"/>
                  <a:pt x="149" y="78"/>
                  <a:pt x="149" y="78"/>
                </a:cubicBezTo>
                <a:cubicBezTo>
                  <a:pt x="149" y="78"/>
                  <a:pt x="137" y="78"/>
                  <a:pt x="134" y="78"/>
                </a:cubicBezTo>
                <a:cubicBezTo>
                  <a:pt x="132" y="78"/>
                  <a:pt x="128" y="79"/>
                  <a:pt x="128" y="84"/>
                </a:cubicBezTo>
                <a:cubicBezTo>
                  <a:pt x="128" y="98"/>
                  <a:pt x="128" y="98"/>
                  <a:pt x="128" y="98"/>
                </a:cubicBezTo>
                <a:cubicBezTo>
                  <a:pt x="150" y="98"/>
                  <a:pt x="150" y="98"/>
                  <a:pt x="150" y="98"/>
                </a:cubicBezTo>
                <a:lnTo>
                  <a:pt x="147" y="1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9811587" y="5433345"/>
            <a:ext cx="565482" cy="565482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71 w 236"/>
              <a:gd name="T11" fmla="*/ 91 h 236"/>
              <a:gd name="T12" fmla="*/ 171 w 236"/>
              <a:gd name="T13" fmla="*/ 95 h 236"/>
              <a:gd name="T14" fmla="*/ 93 w 236"/>
              <a:gd name="T15" fmla="*/ 172 h 236"/>
              <a:gd name="T16" fmla="*/ 52 w 236"/>
              <a:gd name="T17" fmla="*/ 160 h 236"/>
              <a:gd name="T18" fmla="*/ 58 w 236"/>
              <a:gd name="T19" fmla="*/ 160 h 236"/>
              <a:gd name="T20" fmla="*/ 92 w 236"/>
              <a:gd name="T21" fmla="*/ 149 h 236"/>
              <a:gd name="T22" fmla="*/ 67 w 236"/>
              <a:gd name="T23" fmla="*/ 130 h 236"/>
              <a:gd name="T24" fmla="*/ 72 w 236"/>
              <a:gd name="T25" fmla="*/ 130 h 236"/>
              <a:gd name="T26" fmla="*/ 79 w 236"/>
              <a:gd name="T27" fmla="*/ 129 h 236"/>
              <a:gd name="T28" fmla="*/ 57 w 236"/>
              <a:gd name="T29" fmla="*/ 103 h 236"/>
              <a:gd name="T30" fmla="*/ 57 w 236"/>
              <a:gd name="T31" fmla="*/ 102 h 236"/>
              <a:gd name="T32" fmla="*/ 69 w 236"/>
              <a:gd name="T33" fmla="*/ 106 h 236"/>
              <a:gd name="T34" fmla="*/ 57 w 236"/>
              <a:gd name="T35" fmla="*/ 83 h 236"/>
              <a:gd name="T36" fmla="*/ 61 w 236"/>
              <a:gd name="T37" fmla="*/ 70 h 236"/>
              <a:gd name="T38" fmla="*/ 117 w 236"/>
              <a:gd name="T39" fmla="*/ 98 h 236"/>
              <a:gd name="T40" fmla="*/ 116 w 236"/>
              <a:gd name="T41" fmla="*/ 92 h 236"/>
              <a:gd name="T42" fmla="*/ 144 w 236"/>
              <a:gd name="T43" fmla="*/ 65 h 236"/>
              <a:gd name="T44" fmla="*/ 163 w 236"/>
              <a:gd name="T45" fmla="*/ 73 h 236"/>
              <a:gd name="T46" fmla="*/ 181 w 236"/>
              <a:gd name="T47" fmla="*/ 67 h 236"/>
              <a:gd name="T48" fmla="*/ 169 w 236"/>
              <a:gd name="T49" fmla="*/ 82 h 236"/>
              <a:gd name="T50" fmla="*/ 184 w 236"/>
              <a:gd name="T51" fmla="*/ 77 h 236"/>
              <a:gd name="T52" fmla="*/ 171 w 236"/>
              <a:gd name="T53" fmla="*/ 9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71" y="91"/>
                </a:moveTo>
                <a:cubicBezTo>
                  <a:pt x="171" y="93"/>
                  <a:pt x="171" y="94"/>
                  <a:pt x="171" y="95"/>
                </a:cubicBezTo>
                <a:cubicBezTo>
                  <a:pt x="171" y="131"/>
                  <a:pt x="143" y="172"/>
                  <a:pt x="93" y="172"/>
                </a:cubicBezTo>
                <a:cubicBezTo>
                  <a:pt x="78" y="172"/>
                  <a:pt x="64" y="168"/>
                  <a:pt x="52" y="160"/>
                </a:cubicBezTo>
                <a:cubicBezTo>
                  <a:pt x="54" y="160"/>
                  <a:pt x="56" y="160"/>
                  <a:pt x="58" y="160"/>
                </a:cubicBezTo>
                <a:cubicBezTo>
                  <a:pt x="71" y="160"/>
                  <a:pt x="83" y="156"/>
                  <a:pt x="92" y="149"/>
                </a:cubicBezTo>
                <a:cubicBezTo>
                  <a:pt x="80" y="149"/>
                  <a:pt x="70" y="141"/>
                  <a:pt x="67" y="130"/>
                </a:cubicBezTo>
                <a:cubicBezTo>
                  <a:pt x="68" y="130"/>
                  <a:pt x="70" y="130"/>
                  <a:pt x="72" y="130"/>
                </a:cubicBezTo>
                <a:cubicBezTo>
                  <a:pt x="74" y="130"/>
                  <a:pt x="77" y="130"/>
                  <a:pt x="79" y="129"/>
                </a:cubicBezTo>
                <a:cubicBezTo>
                  <a:pt x="67" y="127"/>
                  <a:pt x="57" y="116"/>
                  <a:pt x="57" y="103"/>
                </a:cubicBezTo>
                <a:cubicBezTo>
                  <a:pt x="57" y="103"/>
                  <a:pt x="57" y="103"/>
                  <a:pt x="57" y="102"/>
                </a:cubicBezTo>
                <a:cubicBezTo>
                  <a:pt x="61" y="104"/>
                  <a:pt x="65" y="106"/>
                  <a:pt x="69" y="106"/>
                </a:cubicBezTo>
                <a:cubicBezTo>
                  <a:pt x="62" y="101"/>
                  <a:pt x="57" y="93"/>
                  <a:pt x="57" y="83"/>
                </a:cubicBezTo>
                <a:cubicBezTo>
                  <a:pt x="57" y="78"/>
                  <a:pt x="59" y="74"/>
                  <a:pt x="61" y="70"/>
                </a:cubicBezTo>
                <a:cubicBezTo>
                  <a:pt x="74" y="86"/>
                  <a:pt x="94" y="97"/>
                  <a:pt x="117" y="98"/>
                </a:cubicBezTo>
                <a:cubicBezTo>
                  <a:pt x="117" y="96"/>
                  <a:pt x="116" y="94"/>
                  <a:pt x="116" y="92"/>
                </a:cubicBezTo>
                <a:cubicBezTo>
                  <a:pt x="116" y="77"/>
                  <a:pt x="129" y="65"/>
                  <a:pt x="144" y="65"/>
                </a:cubicBezTo>
                <a:cubicBezTo>
                  <a:pt x="151" y="65"/>
                  <a:pt x="158" y="68"/>
                  <a:pt x="163" y="73"/>
                </a:cubicBezTo>
                <a:cubicBezTo>
                  <a:pt x="170" y="72"/>
                  <a:pt x="175" y="70"/>
                  <a:pt x="181" y="67"/>
                </a:cubicBezTo>
                <a:cubicBezTo>
                  <a:pt x="179" y="73"/>
                  <a:pt x="174" y="78"/>
                  <a:pt x="169" y="82"/>
                </a:cubicBezTo>
                <a:cubicBezTo>
                  <a:pt x="174" y="81"/>
                  <a:pt x="179" y="80"/>
                  <a:pt x="184" y="77"/>
                </a:cubicBezTo>
                <a:cubicBezTo>
                  <a:pt x="181" y="83"/>
                  <a:pt x="176" y="88"/>
                  <a:pt x="171" y="9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377069" y="4610981"/>
            <a:ext cx="2557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chemeClr val="accent1"/>
                </a:solidFill>
              </a:rPr>
              <a:t>Facebook.com</a:t>
            </a:r>
            <a:r>
              <a:rPr lang="en-GB" sz="1600" dirty="0" smtClean="0">
                <a:solidFill>
                  <a:schemeClr val="accent1"/>
                </a:solidFill>
              </a:rPr>
              <a:t>/</a:t>
            </a:r>
            <a:r>
              <a:rPr lang="en-GB" sz="1600" dirty="0" err="1" smtClean="0">
                <a:solidFill>
                  <a:schemeClr val="accent1"/>
                </a:solidFill>
              </a:rPr>
              <a:t>artdelex.ru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77069" y="5546809"/>
            <a:ext cx="2253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1"/>
                </a:solidFill>
              </a:rPr>
              <a:t>@</a:t>
            </a:r>
            <a:r>
              <a:rPr lang="en-GB" sz="1600" dirty="0" err="1" smtClean="0">
                <a:solidFill>
                  <a:schemeClr val="accent1"/>
                </a:solidFill>
              </a:rPr>
              <a:t>ARTDELEXLawFirm</a:t>
            </a:r>
            <a:endParaRPr lang="en-GB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ANTI-GOLD">
  <a:themeElements>
    <a:clrScheme name="ANTI-GOLD">
      <a:dk1>
        <a:srgbClr val="1E1B17"/>
      </a:dk1>
      <a:lt1>
        <a:sysClr val="window" lastClr="FFFFFF"/>
      </a:lt1>
      <a:dk2>
        <a:srgbClr val="A3743D"/>
      </a:dk2>
      <a:lt2>
        <a:srgbClr val="D6CBBF"/>
      </a:lt2>
      <a:accent1>
        <a:srgbClr val="513F2A"/>
      </a:accent1>
      <a:accent2>
        <a:srgbClr val="DFC7AB"/>
      </a:accent2>
      <a:accent3>
        <a:srgbClr val="AE9881"/>
      </a:accent3>
      <a:accent4>
        <a:srgbClr val="EEEAE5"/>
      </a:accent4>
      <a:accent5>
        <a:srgbClr val="5E5548"/>
      </a:accent5>
      <a:accent6>
        <a:srgbClr val="9B8E7D"/>
      </a:accent6>
      <a:hlink>
        <a:srgbClr val="FFFFFF"/>
      </a:hlink>
      <a:folHlink>
        <a:srgbClr val="D0AC82"/>
      </a:folHlink>
    </a:clrScheme>
    <a:fontScheme name="ANTI">
      <a:majorFont>
        <a:latin typeface="Abril Fatface"/>
        <a:ea typeface=""/>
        <a:cs typeface=""/>
      </a:majorFont>
      <a:minorFont>
        <a:latin typeface="Playfair Displ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TI-GOLD" id="{DE4DBF40-C6B2-47E1-98F9-047D8F11E265}" vid="{5AEDC579-5A6E-4AE3-9004-AB57021824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6417</TotalTime>
  <Words>332</Words>
  <Application>Microsoft Office PowerPoint</Application>
  <PresentationFormat>Произвольный</PresentationFormat>
  <Paragraphs>74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Abril Fatface</vt:lpstr>
      <vt:lpstr>Arial</vt:lpstr>
      <vt:lpstr>B Arabic Style</vt:lpstr>
      <vt:lpstr>Calibri</vt:lpstr>
      <vt:lpstr>Playfair Display</vt:lpstr>
      <vt:lpstr>ANTI-GOLD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Fitra</dc:creator>
  <cp:lastModifiedBy>Dmitriy Gavrilenko</cp:lastModifiedBy>
  <cp:revision>381</cp:revision>
  <cp:lastPrinted>2017-06-07T16:13:22Z</cp:lastPrinted>
  <dcterms:created xsi:type="dcterms:W3CDTF">2015-05-10T05:52:15Z</dcterms:created>
  <dcterms:modified xsi:type="dcterms:W3CDTF">2018-08-29T07:59:08Z</dcterms:modified>
</cp:coreProperties>
</file>