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47" r:id="rId3"/>
    <p:sldMasterId id="2147483775" r:id="rId4"/>
    <p:sldMasterId id="2147483803" r:id="rId5"/>
    <p:sldMasterId id="2147483830" r:id="rId6"/>
    <p:sldMasterId id="2147483858" r:id="rId7"/>
    <p:sldMasterId id="2147483886" r:id="rId8"/>
  </p:sldMasterIdLst>
  <p:notesMasterIdLst>
    <p:notesMasterId r:id="rId13"/>
  </p:notesMasterIdLst>
  <p:handoutMasterIdLst>
    <p:handoutMasterId r:id="rId14"/>
  </p:handoutMasterIdLst>
  <p:sldIdLst>
    <p:sldId id="259" r:id="rId9"/>
    <p:sldId id="422" r:id="rId10"/>
    <p:sldId id="434" r:id="rId11"/>
    <p:sldId id="431" r:id="rId12"/>
  </p:sldIdLst>
  <p:sldSz cx="12192000" cy="6858000"/>
  <p:notesSz cx="6858000" cy="9144000"/>
  <p:custDataLst>
    <p:tags r:id="rId15"/>
  </p:custDataLst>
  <p:defaultTextStyle>
    <a:defPPr>
      <a:defRPr lang="de-DE"/>
    </a:defPPr>
    <a:lvl1pPr marL="0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6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2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8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4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9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85" algn="l" defTabSz="914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709">
          <p15:clr>
            <a:srgbClr val="A4A3A4"/>
          </p15:clr>
        </p15:guide>
        <p15:guide id="2" orient="horz" pos="5051">
          <p15:clr>
            <a:srgbClr val="A4A3A4"/>
          </p15:clr>
        </p15:guide>
        <p15:guide id="3" pos="4020">
          <p15:clr>
            <a:srgbClr val="A4A3A4"/>
          </p15:clr>
        </p15:guide>
        <p15:guide id="4" pos="3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g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00A7E7"/>
    <a:srgbClr val="707070"/>
    <a:srgbClr val="81DBFF"/>
    <a:srgbClr val="003091"/>
    <a:srgbClr val="003296"/>
    <a:srgbClr val="001E5C"/>
    <a:srgbClr val="8DC94E"/>
    <a:srgbClr val="999999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93052" autoAdjust="0"/>
  </p:normalViewPr>
  <p:slideViewPr>
    <p:cSldViewPr snapToObjects="1" showGuides="1">
      <p:cViewPr>
        <p:scale>
          <a:sx n="110" d="100"/>
          <a:sy n="110" d="100"/>
        </p:scale>
        <p:origin x="-786" y="-3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 showGuides="1">
      <p:cViewPr>
        <p:scale>
          <a:sx n="80" d="100"/>
          <a:sy n="80" d="100"/>
        </p:scale>
        <p:origin x="3978" y="600"/>
      </p:cViewPr>
      <p:guideLst>
        <p:guide orient="horz" pos="709"/>
        <p:guide orient="horz" pos="5051"/>
        <p:guide pos="4020"/>
        <p:guide pos="3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886A5-9184-4CE0-B724-7EA41F846EA5}" type="doc">
      <dgm:prSet loTypeId="urn:microsoft.com/office/officeart/2005/8/layout/cycle5" loCatId="cycle" qsTypeId="urn:microsoft.com/office/officeart/2005/8/quickstyle/simple2" qsCatId="simple" csTypeId="urn:microsoft.com/office/officeart/2005/8/colors/accent0_2" csCatId="mainScheme" phldr="1"/>
      <dgm:spPr/>
    </dgm:pt>
    <dgm:pt modelId="{66F21525-7A2E-4190-A4DE-790BA1CE0E00}">
      <dgm:prSet phldrT="[Text]" custT="1"/>
      <dgm:spPr>
        <a:solidFill>
          <a:schemeClr val="accent6"/>
        </a:solidFill>
        <a:ln>
          <a:solidFill>
            <a:srgbClr val="00ADE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altLang="de-DE" sz="1600" b="0" i="0" u="none" strike="noStrike" cap="none" spc="0" normalizeH="0" baseline="0" noProof="0" dirty="0" smtClean="0">
              <a:ln/>
              <a:effectLst/>
              <a:uLnTx/>
              <a:uFillTx/>
              <a:latin typeface="+mj-lt"/>
              <a:ea typeface="+mn-ea"/>
              <a:cs typeface="+mn-cs"/>
            </a:rPr>
            <a:t>1. Оценка рисков и наблюдение </a:t>
          </a:r>
          <a:endParaRPr lang="en-US" sz="1600" b="0" dirty="0">
            <a:latin typeface="+mj-lt"/>
          </a:endParaRPr>
        </a:p>
      </dgm:t>
    </dgm:pt>
    <dgm:pt modelId="{35596682-5647-4BAF-8258-E0F494618FBE}" type="parTrans" cxnId="{25219FC1-C8C7-424C-9262-17D19C9E74D6}">
      <dgm:prSet/>
      <dgm:spPr/>
      <dgm:t>
        <a:bodyPr/>
        <a:lstStyle/>
        <a:p>
          <a:endParaRPr lang="en-US"/>
        </a:p>
      </dgm:t>
    </dgm:pt>
    <dgm:pt modelId="{0DCF450A-A5EA-400B-B32E-464810A5640A}" type="sibTrans" cxnId="{25219FC1-C8C7-424C-9262-17D19C9E74D6}">
      <dgm:prSet/>
      <dgm:spPr/>
      <dgm:t>
        <a:bodyPr/>
        <a:lstStyle/>
        <a:p>
          <a:endParaRPr lang="en-US"/>
        </a:p>
      </dgm:t>
    </dgm:pt>
    <dgm:pt modelId="{DCDCC461-3441-4A7F-907F-4E0725835F82}">
      <dgm:prSet phldrT="[Text]" custT="1"/>
      <dgm:spPr>
        <a:solidFill>
          <a:srgbClr val="003366"/>
        </a:solidFill>
        <a:ln>
          <a:solidFill>
            <a:srgbClr val="003366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+mn-lt"/>
            </a:rPr>
            <a:t>2. Правила и процессы</a:t>
          </a: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F0C7D61E-0F5C-4862-86BF-DBCF67B3B2D8}" type="parTrans" cxnId="{63E7A44A-757B-4B06-AE21-93B56BB92440}">
      <dgm:prSet/>
      <dgm:spPr/>
      <dgm:t>
        <a:bodyPr/>
        <a:lstStyle/>
        <a:p>
          <a:endParaRPr lang="en-US"/>
        </a:p>
      </dgm:t>
    </dgm:pt>
    <dgm:pt modelId="{251F0676-4B46-47C7-BDC2-0CABD0FCAC72}" type="sibTrans" cxnId="{63E7A44A-757B-4B06-AE21-93B56BB92440}">
      <dgm:prSet/>
      <dgm:spPr/>
      <dgm:t>
        <a:bodyPr/>
        <a:lstStyle/>
        <a:p>
          <a:endParaRPr lang="en-US"/>
        </a:p>
      </dgm:t>
    </dgm:pt>
    <dgm:pt modelId="{2B704BCD-39D4-444F-9015-856AF5C15CD8}">
      <dgm:prSet phldrT="[Text]" custT="1"/>
      <dgm:spPr>
        <a:solidFill>
          <a:srgbClr val="00ADEF"/>
        </a:solidFill>
        <a:ln>
          <a:solidFill>
            <a:srgbClr val="00ADEF"/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kumimoji="0" lang="ru-RU" altLang="de-DE" sz="1600" b="0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5. Контроли, ответственность</a:t>
          </a:r>
          <a:endParaRPr lang="en-US" sz="1600" b="0" dirty="0">
            <a:solidFill>
              <a:schemeClr val="tx1"/>
            </a:solidFill>
            <a:latin typeface="+mj-lt"/>
          </a:endParaRPr>
        </a:p>
      </dgm:t>
    </dgm:pt>
    <dgm:pt modelId="{1E06FAA1-D2C0-4FAF-83E4-19B81B2B85DC}" type="parTrans" cxnId="{D5A47B90-DF9F-4FBE-8FF5-E94211C9D0A1}">
      <dgm:prSet/>
      <dgm:spPr/>
      <dgm:t>
        <a:bodyPr/>
        <a:lstStyle/>
        <a:p>
          <a:endParaRPr lang="en-US"/>
        </a:p>
      </dgm:t>
    </dgm:pt>
    <dgm:pt modelId="{1CA4345E-480C-4555-9106-30E5D058BA56}" type="sibTrans" cxnId="{D5A47B90-DF9F-4FBE-8FF5-E94211C9D0A1}">
      <dgm:prSet/>
      <dgm:spPr/>
      <dgm:t>
        <a:bodyPr/>
        <a:lstStyle/>
        <a:p>
          <a:endParaRPr lang="en-US"/>
        </a:p>
      </dgm:t>
    </dgm:pt>
    <dgm:pt modelId="{C0A74AE4-118D-4D13-B5F8-3A1D853960E6}">
      <dgm:prSet phldrT="[Text]" custT="1"/>
      <dgm:spPr>
        <a:solidFill>
          <a:srgbClr val="9E9E9E"/>
        </a:solidFill>
        <a:ln>
          <a:solidFill>
            <a:srgbClr val="9E9E9E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altLang="de-DE" sz="1600" b="0" i="0" u="none" strike="noStrike" cap="none" spc="0" normalizeH="0" baseline="0" noProof="0" dirty="0" smtClean="0">
              <a:ln/>
              <a:solidFill>
                <a:srgbClr val="003366"/>
              </a:solidFill>
              <a:effectLst/>
              <a:uLnTx/>
              <a:uFillTx/>
              <a:latin typeface="+mj-lt"/>
              <a:ea typeface="+mn-ea"/>
              <a:cs typeface="+mn-cs"/>
            </a:rPr>
            <a:t>6. Роль руководства</a:t>
          </a:r>
          <a:endParaRPr lang="en-US" sz="1600" b="0" dirty="0">
            <a:solidFill>
              <a:srgbClr val="003366"/>
            </a:solidFill>
            <a:latin typeface="+mj-lt"/>
          </a:endParaRPr>
        </a:p>
      </dgm:t>
    </dgm:pt>
    <dgm:pt modelId="{7E1F6A44-42DC-42BF-B6DE-D8C1EC05A91E}" type="parTrans" cxnId="{ACA2EA63-A110-4CD5-8CC0-1921CD9CF22C}">
      <dgm:prSet/>
      <dgm:spPr/>
      <dgm:t>
        <a:bodyPr/>
        <a:lstStyle/>
        <a:p>
          <a:endParaRPr lang="en-US"/>
        </a:p>
      </dgm:t>
    </dgm:pt>
    <dgm:pt modelId="{B1A2E441-FFB7-425A-9F01-30E16D1F2A74}" type="sibTrans" cxnId="{ACA2EA63-A110-4CD5-8CC0-1921CD9CF22C}">
      <dgm:prSet/>
      <dgm:spPr/>
      <dgm:t>
        <a:bodyPr/>
        <a:lstStyle/>
        <a:p>
          <a:endParaRPr lang="en-US"/>
        </a:p>
      </dgm:t>
    </dgm:pt>
    <dgm:pt modelId="{704452D4-2153-4D51-AE05-67CAAEE96921}">
      <dgm:prSet phldrT="[Text]" custT="1"/>
      <dgm:spPr>
        <a:solidFill>
          <a:srgbClr val="9E9E9E"/>
        </a:solidFill>
        <a:ln>
          <a:solidFill>
            <a:srgbClr val="9E9E9E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altLang="de-DE" sz="1600" b="0" i="0" u="none" strike="noStrike" cap="none" spc="0" normalizeH="0" baseline="0" noProof="0" dirty="0" smtClean="0">
              <a:ln/>
              <a:solidFill>
                <a:srgbClr val="263F6A"/>
              </a:solidFill>
              <a:effectLst/>
              <a:uLnTx/>
              <a:uFillTx/>
              <a:latin typeface="+mj-lt"/>
              <a:ea typeface="+mn-ea"/>
              <a:cs typeface="+mn-cs"/>
            </a:rPr>
            <a:t>3. Тренинги, коммуникация</a:t>
          </a:r>
          <a:endParaRPr lang="en-US" sz="1600" b="0" dirty="0">
            <a:solidFill>
              <a:srgbClr val="263F6A"/>
            </a:solidFill>
            <a:latin typeface="+mj-lt"/>
          </a:endParaRPr>
        </a:p>
      </dgm:t>
    </dgm:pt>
    <dgm:pt modelId="{5850B2A7-1244-4159-99C5-EECD7C8A16BA}" type="parTrans" cxnId="{C192DA15-23DE-43EA-ACA9-1932621D0ECF}">
      <dgm:prSet/>
      <dgm:spPr/>
      <dgm:t>
        <a:bodyPr/>
        <a:lstStyle/>
        <a:p>
          <a:endParaRPr lang="en-US"/>
        </a:p>
      </dgm:t>
    </dgm:pt>
    <dgm:pt modelId="{1DFE47CF-2368-4A8B-95A2-1DB5464295AD}" type="sibTrans" cxnId="{C192DA15-23DE-43EA-ACA9-1932621D0ECF}">
      <dgm:prSet/>
      <dgm:spPr/>
      <dgm:t>
        <a:bodyPr/>
        <a:lstStyle/>
        <a:p>
          <a:endParaRPr lang="en-US"/>
        </a:p>
      </dgm:t>
    </dgm:pt>
    <dgm:pt modelId="{59EE48BA-C66D-4E04-95C0-F03E2C26E8F4}">
      <dgm:prSet phldrT="[Text]" custT="1"/>
      <dgm:spPr>
        <a:solidFill>
          <a:srgbClr val="0082E6"/>
        </a:solidFill>
        <a:ln>
          <a:solidFill>
            <a:srgbClr val="0082E6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sz="1600" b="0" i="0" u="none" strike="noStrike" cap="none" spc="0" normalizeH="0" baseline="0" noProof="0" dirty="0" smtClean="0">
              <a:ln/>
              <a:solidFill>
                <a:srgbClr val="263F6A"/>
              </a:solidFill>
              <a:effectLst/>
              <a:uLnTx/>
              <a:uFillTx/>
              <a:latin typeface="+mj-lt"/>
              <a:ea typeface="+mn-ea"/>
              <a:cs typeface="+mn-cs"/>
            </a:rPr>
            <a:t>4. Функция </a:t>
          </a:r>
          <a:r>
            <a:rPr kumimoji="0" lang="ru-RU" sz="1600" b="0" i="0" u="none" strike="noStrike" cap="none" spc="0" normalizeH="0" baseline="0" noProof="0" dirty="0" err="1" smtClean="0">
              <a:ln/>
              <a:solidFill>
                <a:srgbClr val="263F6A"/>
              </a:solidFill>
              <a:effectLst/>
              <a:uLnTx/>
              <a:uFillTx/>
              <a:latin typeface="+mj-lt"/>
              <a:ea typeface="+mn-ea"/>
              <a:cs typeface="+mn-cs"/>
            </a:rPr>
            <a:t>комплаенс</a:t>
          </a:r>
          <a:r>
            <a:rPr kumimoji="0" lang="ru-RU" sz="1600" b="0" i="0" u="none" strike="noStrike" cap="none" spc="0" normalizeH="0" baseline="0" noProof="0" dirty="0" smtClean="0">
              <a:ln/>
              <a:solidFill>
                <a:srgbClr val="263F6A"/>
              </a:solidFill>
              <a:effectLst/>
              <a:uLnTx/>
              <a:uFillTx/>
              <a:latin typeface="+mj-lt"/>
              <a:ea typeface="+mn-ea"/>
              <a:cs typeface="+mn-cs"/>
            </a:rPr>
            <a:t>-менеджера</a:t>
          </a:r>
          <a:endParaRPr lang="en-US" sz="1600" b="0" dirty="0">
            <a:solidFill>
              <a:srgbClr val="263F6A"/>
            </a:solidFill>
            <a:latin typeface="+mj-lt"/>
          </a:endParaRPr>
        </a:p>
      </dgm:t>
    </dgm:pt>
    <dgm:pt modelId="{40DD2DB0-DE94-4E54-91A9-8998FD841855}" type="parTrans" cxnId="{FD207850-6BC1-431D-80C1-FEC7D7AFADEF}">
      <dgm:prSet/>
      <dgm:spPr/>
      <dgm:t>
        <a:bodyPr/>
        <a:lstStyle/>
        <a:p>
          <a:endParaRPr lang="en-US"/>
        </a:p>
      </dgm:t>
    </dgm:pt>
    <dgm:pt modelId="{D481A0EA-B454-40F3-ACDA-CE27B2A2AD4A}" type="sibTrans" cxnId="{FD207850-6BC1-431D-80C1-FEC7D7AFADEF}">
      <dgm:prSet/>
      <dgm:spPr/>
      <dgm:t>
        <a:bodyPr/>
        <a:lstStyle/>
        <a:p>
          <a:endParaRPr lang="en-US"/>
        </a:p>
      </dgm:t>
    </dgm:pt>
    <dgm:pt modelId="{B7D4CE6F-B09E-41E6-B8FE-3436C0DA5218}" type="pres">
      <dgm:prSet presAssocID="{4C6886A5-9184-4CE0-B724-7EA41F846EA5}" presName="cycle" presStyleCnt="0">
        <dgm:presLayoutVars>
          <dgm:dir/>
          <dgm:resizeHandles val="exact"/>
        </dgm:presLayoutVars>
      </dgm:prSet>
      <dgm:spPr/>
    </dgm:pt>
    <dgm:pt modelId="{E49D4560-1DA6-448B-9A83-ECAD92E5DD17}" type="pres">
      <dgm:prSet presAssocID="{66F21525-7A2E-4190-A4DE-790BA1CE0E0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82F47-3938-4DED-A70E-A3461951928F}" type="pres">
      <dgm:prSet presAssocID="{66F21525-7A2E-4190-A4DE-790BA1CE0E00}" presName="spNode" presStyleCnt="0"/>
      <dgm:spPr/>
    </dgm:pt>
    <dgm:pt modelId="{0B31EE2F-C703-4774-B591-C3B4484206AA}" type="pres">
      <dgm:prSet presAssocID="{0DCF450A-A5EA-400B-B32E-464810A5640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633F04A-46F4-4815-B14F-4AD3D1FA3203}" type="pres">
      <dgm:prSet presAssocID="{DCDCC461-3441-4A7F-907F-4E0725835F8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19E53-C743-4A14-8493-4ACDB979A3DD}" type="pres">
      <dgm:prSet presAssocID="{DCDCC461-3441-4A7F-907F-4E0725835F82}" presName="spNode" presStyleCnt="0"/>
      <dgm:spPr/>
    </dgm:pt>
    <dgm:pt modelId="{2FF04348-0306-4B5C-BFFA-59FC839CEBFA}" type="pres">
      <dgm:prSet presAssocID="{251F0676-4B46-47C7-BDC2-0CABD0FCAC7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F9594891-08F9-4FA7-9061-479D6CFC1310}" type="pres">
      <dgm:prSet presAssocID="{704452D4-2153-4D51-AE05-67CAAEE9692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3CAEF-3EE0-4C7F-9233-0C2D68A929F9}" type="pres">
      <dgm:prSet presAssocID="{704452D4-2153-4D51-AE05-67CAAEE96921}" presName="spNode" presStyleCnt="0"/>
      <dgm:spPr/>
    </dgm:pt>
    <dgm:pt modelId="{5341472E-4E2B-4A73-B3AE-6F0708829056}" type="pres">
      <dgm:prSet presAssocID="{1DFE47CF-2368-4A8B-95A2-1DB5464295AD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7987AEC-5782-4D96-A009-06E31B3C1E9A}" type="pres">
      <dgm:prSet presAssocID="{59EE48BA-C66D-4E04-95C0-F03E2C26E8F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9D7D9-A391-4C34-9141-617988748F0C}" type="pres">
      <dgm:prSet presAssocID="{59EE48BA-C66D-4E04-95C0-F03E2C26E8F4}" presName="spNode" presStyleCnt="0"/>
      <dgm:spPr/>
    </dgm:pt>
    <dgm:pt modelId="{0F780AA1-DDD1-4C73-91C8-3151D69AF32B}" type="pres">
      <dgm:prSet presAssocID="{D481A0EA-B454-40F3-ACDA-CE27B2A2AD4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11F3169-2D7F-4913-864C-05D43CEFF2A2}" type="pres">
      <dgm:prSet presAssocID="{2B704BCD-39D4-444F-9015-856AF5C15CD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7BE52-503C-452B-A536-19539067A607}" type="pres">
      <dgm:prSet presAssocID="{2B704BCD-39D4-444F-9015-856AF5C15CD8}" presName="spNode" presStyleCnt="0"/>
      <dgm:spPr/>
    </dgm:pt>
    <dgm:pt modelId="{D8ABE861-0F1F-4447-BF92-73B70B4FA1E4}" type="pres">
      <dgm:prSet presAssocID="{1CA4345E-480C-4555-9106-30E5D058BA5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341E0D4-37A8-4A10-98C4-65967977CBCC}" type="pres">
      <dgm:prSet presAssocID="{C0A74AE4-118D-4D13-B5F8-3A1D853960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35621-2719-41F5-A4E6-3E9BBABAF5C0}" type="pres">
      <dgm:prSet presAssocID="{C0A74AE4-118D-4D13-B5F8-3A1D853960E6}" presName="spNode" presStyleCnt="0"/>
      <dgm:spPr/>
    </dgm:pt>
    <dgm:pt modelId="{CCE18275-390D-483C-9D9A-547DFA40BB60}" type="pres">
      <dgm:prSet presAssocID="{B1A2E441-FFB7-425A-9F01-30E16D1F2A7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192DA15-23DE-43EA-ACA9-1932621D0ECF}" srcId="{4C6886A5-9184-4CE0-B724-7EA41F846EA5}" destId="{704452D4-2153-4D51-AE05-67CAAEE96921}" srcOrd="2" destOrd="0" parTransId="{5850B2A7-1244-4159-99C5-EECD7C8A16BA}" sibTransId="{1DFE47CF-2368-4A8B-95A2-1DB5464295AD}"/>
    <dgm:cxn modelId="{EC714675-994A-4135-A583-1A0F1269A36D}" type="presOf" srcId="{4C6886A5-9184-4CE0-B724-7EA41F846EA5}" destId="{B7D4CE6F-B09E-41E6-B8FE-3436C0DA5218}" srcOrd="0" destOrd="0" presId="urn:microsoft.com/office/officeart/2005/8/layout/cycle5"/>
    <dgm:cxn modelId="{94AAE0B7-7E02-437C-96DE-4928A3BB9CAE}" type="presOf" srcId="{2B704BCD-39D4-444F-9015-856AF5C15CD8}" destId="{A11F3169-2D7F-4913-864C-05D43CEFF2A2}" srcOrd="0" destOrd="0" presId="urn:microsoft.com/office/officeart/2005/8/layout/cycle5"/>
    <dgm:cxn modelId="{48B2D0F3-E444-4DD0-83C4-17E6FB130DF9}" type="presOf" srcId="{C0A74AE4-118D-4D13-B5F8-3A1D853960E6}" destId="{8341E0D4-37A8-4A10-98C4-65967977CBCC}" srcOrd="0" destOrd="0" presId="urn:microsoft.com/office/officeart/2005/8/layout/cycle5"/>
    <dgm:cxn modelId="{63E7A44A-757B-4B06-AE21-93B56BB92440}" srcId="{4C6886A5-9184-4CE0-B724-7EA41F846EA5}" destId="{DCDCC461-3441-4A7F-907F-4E0725835F82}" srcOrd="1" destOrd="0" parTransId="{F0C7D61E-0F5C-4862-86BF-DBCF67B3B2D8}" sibTransId="{251F0676-4B46-47C7-BDC2-0CABD0FCAC72}"/>
    <dgm:cxn modelId="{FD207850-6BC1-431D-80C1-FEC7D7AFADEF}" srcId="{4C6886A5-9184-4CE0-B724-7EA41F846EA5}" destId="{59EE48BA-C66D-4E04-95C0-F03E2C26E8F4}" srcOrd="3" destOrd="0" parTransId="{40DD2DB0-DE94-4E54-91A9-8998FD841855}" sibTransId="{D481A0EA-B454-40F3-ACDA-CE27B2A2AD4A}"/>
    <dgm:cxn modelId="{BCD33E12-F5F2-4DB6-947E-268CDFF41D60}" type="presOf" srcId="{DCDCC461-3441-4A7F-907F-4E0725835F82}" destId="{5633F04A-46F4-4815-B14F-4AD3D1FA3203}" srcOrd="0" destOrd="0" presId="urn:microsoft.com/office/officeart/2005/8/layout/cycle5"/>
    <dgm:cxn modelId="{D5A47B90-DF9F-4FBE-8FF5-E94211C9D0A1}" srcId="{4C6886A5-9184-4CE0-B724-7EA41F846EA5}" destId="{2B704BCD-39D4-444F-9015-856AF5C15CD8}" srcOrd="4" destOrd="0" parTransId="{1E06FAA1-D2C0-4FAF-83E4-19B81B2B85DC}" sibTransId="{1CA4345E-480C-4555-9106-30E5D058BA56}"/>
    <dgm:cxn modelId="{25219FC1-C8C7-424C-9262-17D19C9E74D6}" srcId="{4C6886A5-9184-4CE0-B724-7EA41F846EA5}" destId="{66F21525-7A2E-4190-A4DE-790BA1CE0E00}" srcOrd="0" destOrd="0" parTransId="{35596682-5647-4BAF-8258-E0F494618FBE}" sibTransId="{0DCF450A-A5EA-400B-B32E-464810A5640A}"/>
    <dgm:cxn modelId="{C0FCE083-F508-4EC6-B901-773C8D2F44DE}" type="presOf" srcId="{1CA4345E-480C-4555-9106-30E5D058BA56}" destId="{D8ABE861-0F1F-4447-BF92-73B70B4FA1E4}" srcOrd="0" destOrd="0" presId="urn:microsoft.com/office/officeart/2005/8/layout/cycle5"/>
    <dgm:cxn modelId="{42251CEC-0CBC-446B-B9D4-B1599E6E88B4}" type="presOf" srcId="{B1A2E441-FFB7-425A-9F01-30E16D1F2A74}" destId="{CCE18275-390D-483C-9D9A-547DFA40BB60}" srcOrd="0" destOrd="0" presId="urn:microsoft.com/office/officeart/2005/8/layout/cycle5"/>
    <dgm:cxn modelId="{CAB5EE34-C252-498D-8F91-E1932DBE16F3}" type="presOf" srcId="{251F0676-4B46-47C7-BDC2-0CABD0FCAC72}" destId="{2FF04348-0306-4B5C-BFFA-59FC839CEBFA}" srcOrd="0" destOrd="0" presId="urn:microsoft.com/office/officeart/2005/8/layout/cycle5"/>
    <dgm:cxn modelId="{9C81CED8-604A-475B-ACD7-F9293DB85946}" type="presOf" srcId="{0DCF450A-A5EA-400B-B32E-464810A5640A}" destId="{0B31EE2F-C703-4774-B591-C3B4484206AA}" srcOrd="0" destOrd="0" presId="urn:microsoft.com/office/officeart/2005/8/layout/cycle5"/>
    <dgm:cxn modelId="{A29C83DE-461C-4D0B-BBD8-DC32E6F97F60}" type="presOf" srcId="{66F21525-7A2E-4190-A4DE-790BA1CE0E00}" destId="{E49D4560-1DA6-448B-9A83-ECAD92E5DD17}" srcOrd="0" destOrd="0" presId="urn:microsoft.com/office/officeart/2005/8/layout/cycle5"/>
    <dgm:cxn modelId="{ACA2EA63-A110-4CD5-8CC0-1921CD9CF22C}" srcId="{4C6886A5-9184-4CE0-B724-7EA41F846EA5}" destId="{C0A74AE4-118D-4D13-B5F8-3A1D853960E6}" srcOrd="5" destOrd="0" parTransId="{7E1F6A44-42DC-42BF-B6DE-D8C1EC05A91E}" sibTransId="{B1A2E441-FFB7-425A-9F01-30E16D1F2A74}"/>
    <dgm:cxn modelId="{AEE51D88-974C-4A59-92C9-A12756964D83}" type="presOf" srcId="{D481A0EA-B454-40F3-ACDA-CE27B2A2AD4A}" destId="{0F780AA1-DDD1-4C73-91C8-3151D69AF32B}" srcOrd="0" destOrd="0" presId="urn:microsoft.com/office/officeart/2005/8/layout/cycle5"/>
    <dgm:cxn modelId="{836B41B7-D886-4191-AC6A-4D0ABF5F038B}" type="presOf" srcId="{1DFE47CF-2368-4A8B-95A2-1DB5464295AD}" destId="{5341472E-4E2B-4A73-B3AE-6F0708829056}" srcOrd="0" destOrd="0" presId="urn:microsoft.com/office/officeart/2005/8/layout/cycle5"/>
    <dgm:cxn modelId="{4508EE2E-DF59-4CB0-9207-E59571C48D25}" type="presOf" srcId="{59EE48BA-C66D-4E04-95C0-F03E2C26E8F4}" destId="{D7987AEC-5782-4D96-A009-06E31B3C1E9A}" srcOrd="0" destOrd="0" presId="urn:microsoft.com/office/officeart/2005/8/layout/cycle5"/>
    <dgm:cxn modelId="{3FEE86CC-AE03-48E8-BC6E-D5E5EF4BFF36}" type="presOf" srcId="{704452D4-2153-4D51-AE05-67CAAEE96921}" destId="{F9594891-08F9-4FA7-9061-479D6CFC1310}" srcOrd="0" destOrd="0" presId="urn:microsoft.com/office/officeart/2005/8/layout/cycle5"/>
    <dgm:cxn modelId="{BC68FFA3-860A-4265-B545-6BD077F34DA7}" type="presParOf" srcId="{B7D4CE6F-B09E-41E6-B8FE-3436C0DA5218}" destId="{E49D4560-1DA6-448B-9A83-ECAD92E5DD17}" srcOrd="0" destOrd="0" presId="urn:microsoft.com/office/officeart/2005/8/layout/cycle5"/>
    <dgm:cxn modelId="{5C1D99D5-8E14-4975-A292-863CCF674FEA}" type="presParOf" srcId="{B7D4CE6F-B09E-41E6-B8FE-3436C0DA5218}" destId="{8D582F47-3938-4DED-A70E-A3461951928F}" srcOrd="1" destOrd="0" presId="urn:microsoft.com/office/officeart/2005/8/layout/cycle5"/>
    <dgm:cxn modelId="{D82A533E-BBBE-4285-8BBE-C83513A29DDB}" type="presParOf" srcId="{B7D4CE6F-B09E-41E6-B8FE-3436C0DA5218}" destId="{0B31EE2F-C703-4774-B591-C3B4484206AA}" srcOrd="2" destOrd="0" presId="urn:microsoft.com/office/officeart/2005/8/layout/cycle5"/>
    <dgm:cxn modelId="{5D8D06C7-6150-4304-9EAE-29C4F302DDD0}" type="presParOf" srcId="{B7D4CE6F-B09E-41E6-B8FE-3436C0DA5218}" destId="{5633F04A-46F4-4815-B14F-4AD3D1FA3203}" srcOrd="3" destOrd="0" presId="urn:microsoft.com/office/officeart/2005/8/layout/cycle5"/>
    <dgm:cxn modelId="{152741E6-2232-42CB-82E2-9B5E65A5041F}" type="presParOf" srcId="{B7D4CE6F-B09E-41E6-B8FE-3436C0DA5218}" destId="{46019E53-C743-4A14-8493-4ACDB979A3DD}" srcOrd="4" destOrd="0" presId="urn:microsoft.com/office/officeart/2005/8/layout/cycle5"/>
    <dgm:cxn modelId="{377C501B-D449-4C46-BCFC-DB26ADBD7AE4}" type="presParOf" srcId="{B7D4CE6F-B09E-41E6-B8FE-3436C0DA5218}" destId="{2FF04348-0306-4B5C-BFFA-59FC839CEBFA}" srcOrd="5" destOrd="0" presId="urn:microsoft.com/office/officeart/2005/8/layout/cycle5"/>
    <dgm:cxn modelId="{6A40BA61-31AA-45F9-BF33-3BA41509B3FC}" type="presParOf" srcId="{B7D4CE6F-B09E-41E6-B8FE-3436C0DA5218}" destId="{F9594891-08F9-4FA7-9061-479D6CFC1310}" srcOrd="6" destOrd="0" presId="urn:microsoft.com/office/officeart/2005/8/layout/cycle5"/>
    <dgm:cxn modelId="{9A61E8D6-416B-480A-9AE5-F59AD64B4811}" type="presParOf" srcId="{B7D4CE6F-B09E-41E6-B8FE-3436C0DA5218}" destId="{29C3CAEF-3EE0-4C7F-9233-0C2D68A929F9}" srcOrd="7" destOrd="0" presId="urn:microsoft.com/office/officeart/2005/8/layout/cycle5"/>
    <dgm:cxn modelId="{B71E4FE9-D880-4AC3-9394-2B334021D3B3}" type="presParOf" srcId="{B7D4CE6F-B09E-41E6-B8FE-3436C0DA5218}" destId="{5341472E-4E2B-4A73-B3AE-6F0708829056}" srcOrd="8" destOrd="0" presId="urn:microsoft.com/office/officeart/2005/8/layout/cycle5"/>
    <dgm:cxn modelId="{56F75D71-6727-4FE1-9CC6-3F0AFC422B3A}" type="presParOf" srcId="{B7D4CE6F-B09E-41E6-B8FE-3436C0DA5218}" destId="{D7987AEC-5782-4D96-A009-06E31B3C1E9A}" srcOrd="9" destOrd="0" presId="urn:microsoft.com/office/officeart/2005/8/layout/cycle5"/>
    <dgm:cxn modelId="{65BEF09A-3D4E-41AE-B27A-7E55E50E8D12}" type="presParOf" srcId="{B7D4CE6F-B09E-41E6-B8FE-3436C0DA5218}" destId="{9569D7D9-A391-4C34-9141-617988748F0C}" srcOrd="10" destOrd="0" presId="urn:microsoft.com/office/officeart/2005/8/layout/cycle5"/>
    <dgm:cxn modelId="{4A850FBC-DA37-42F8-8603-8808373191F1}" type="presParOf" srcId="{B7D4CE6F-B09E-41E6-B8FE-3436C0DA5218}" destId="{0F780AA1-DDD1-4C73-91C8-3151D69AF32B}" srcOrd="11" destOrd="0" presId="urn:microsoft.com/office/officeart/2005/8/layout/cycle5"/>
    <dgm:cxn modelId="{692B4B98-47A7-4112-AAA6-6AE247F83D85}" type="presParOf" srcId="{B7D4CE6F-B09E-41E6-B8FE-3436C0DA5218}" destId="{A11F3169-2D7F-4913-864C-05D43CEFF2A2}" srcOrd="12" destOrd="0" presId="urn:microsoft.com/office/officeart/2005/8/layout/cycle5"/>
    <dgm:cxn modelId="{8F2989E5-3891-490F-86F0-6C067BE36F06}" type="presParOf" srcId="{B7D4CE6F-B09E-41E6-B8FE-3436C0DA5218}" destId="{B8E7BE52-503C-452B-A536-19539067A607}" srcOrd="13" destOrd="0" presId="urn:microsoft.com/office/officeart/2005/8/layout/cycle5"/>
    <dgm:cxn modelId="{24C256F0-310A-4DAC-8586-F59CE65E18CA}" type="presParOf" srcId="{B7D4CE6F-B09E-41E6-B8FE-3436C0DA5218}" destId="{D8ABE861-0F1F-4447-BF92-73B70B4FA1E4}" srcOrd="14" destOrd="0" presId="urn:microsoft.com/office/officeart/2005/8/layout/cycle5"/>
    <dgm:cxn modelId="{28134281-781A-4B8E-9BF3-4CAA80B974F3}" type="presParOf" srcId="{B7D4CE6F-B09E-41E6-B8FE-3436C0DA5218}" destId="{8341E0D4-37A8-4A10-98C4-65967977CBCC}" srcOrd="15" destOrd="0" presId="urn:microsoft.com/office/officeart/2005/8/layout/cycle5"/>
    <dgm:cxn modelId="{414B3E22-E98B-47E3-B8BC-B383E9989C96}" type="presParOf" srcId="{B7D4CE6F-B09E-41E6-B8FE-3436C0DA5218}" destId="{1B735621-2719-41F5-A4E6-3E9BBABAF5C0}" srcOrd="16" destOrd="0" presId="urn:microsoft.com/office/officeart/2005/8/layout/cycle5"/>
    <dgm:cxn modelId="{A2EE2099-797A-4575-A45A-4FBF840BB90B}" type="presParOf" srcId="{B7D4CE6F-B09E-41E6-B8FE-3436C0DA5218}" destId="{CCE18275-390D-483C-9D9A-547DFA40BB6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BE6DC-542F-485F-8F8E-BE69E0C624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A98FFA-17D7-4EF4-83EA-299A94FA422C}">
      <dgm:prSet phldrT="[Text]"/>
      <dgm:spPr/>
      <dgm:t>
        <a:bodyPr/>
        <a:lstStyle/>
        <a:p>
          <a:endParaRPr lang="ru-RU" dirty="0" smtClean="0"/>
        </a:p>
        <a:p>
          <a:r>
            <a:rPr lang="ru-RU" dirty="0" smtClean="0"/>
            <a:t>Система антимонопольного </a:t>
          </a:r>
          <a:r>
            <a:rPr lang="ru-RU" dirty="0" err="1" smtClean="0"/>
            <a:t>комплаенс</a:t>
          </a:r>
          <a:r>
            <a:rPr lang="ru-RU" dirty="0" smtClean="0"/>
            <a:t> компании «Мерседес-</a:t>
          </a:r>
          <a:r>
            <a:rPr lang="ru-RU" dirty="0" err="1" smtClean="0"/>
            <a:t>Бенц</a:t>
          </a:r>
          <a:r>
            <a:rPr lang="ru-RU" dirty="0" smtClean="0"/>
            <a:t> РУС» </a:t>
          </a:r>
        </a:p>
        <a:p>
          <a:r>
            <a:rPr lang="ru-RU" dirty="0" smtClean="0">
              <a:solidFill>
                <a:srgbClr val="00ADEF"/>
              </a:solidFill>
            </a:rPr>
            <a:t>(«</a:t>
          </a:r>
          <a:r>
            <a:rPr lang="ru-RU" dirty="0" err="1" smtClean="0">
              <a:solidFill>
                <a:srgbClr val="00ADEF"/>
              </a:solidFill>
            </a:rPr>
            <a:t>Даймлер</a:t>
          </a:r>
          <a:r>
            <a:rPr lang="ru-RU" dirty="0" smtClean="0">
              <a:solidFill>
                <a:srgbClr val="00ADEF"/>
              </a:solidFill>
            </a:rPr>
            <a:t> АГ»)</a:t>
          </a:r>
          <a:endParaRPr lang="ru-RU" dirty="0">
            <a:solidFill>
              <a:srgbClr val="00ADEF"/>
            </a:solidFill>
          </a:endParaRPr>
        </a:p>
      </dgm:t>
    </dgm:pt>
    <dgm:pt modelId="{512ABF34-BB4A-4F14-88F2-A1080A9EFA59}" type="parTrans" cxnId="{F0300156-40B4-4058-A658-1B5D6B9DA08D}">
      <dgm:prSet/>
      <dgm:spPr/>
      <dgm:t>
        <a:bodyPr/>
        <a:lstStyle/>
        <a:p>
          <a:endParaRPr lang="ru-RU"/>
        </a:p>
      </dgm:t>
    </dgm:pt>
    <dgm:pt modelId="{1E68EE46-ECB1-4A58-A147-25C93E8C4EF3}" type="sibTrans" cxnId="{F0300156-40B4-4058-A658-1B5D6B9DA08D}">
      <dgm:prSet/>
      <dgm:spPr/>
      <dgm:t>
        <a:bodyPr/>
        <a:lstStyle/>
        <a:p>
          <a:endParaRPr lang="ru-RU"/>
        </a:p>
      </dgm:t>
    </dgm:pt>
    <dgm:pt modelId="{E40D146F-8382-4AA4-A9D2-6DB86514AC4B}">
      <dgm:prSet phldrT="[Text]"/>
      <dgm:spPr/>
      <dgm:t>
        <a:bodyPr/>
        <a:lstStyle/>
        <a:p>
          <a:endParaRPr lang="ru-RU" dirty="0"/>
        </a:p>
      </dgm:t>
    </dgm:pt>
    <dgm:pt modelId="{2474B65C-AB17-4CD6-B660-89CED4C4A530}" type="sibTrans" cxnId="{77BDB4E4-ADCE-43FA-A1DE-7C202F4799AE}">
      <dgm:prSet/>
      <dgm:spPr/>
      <dgm:t>
        <a:bodyPr/>
        <a:lstStyle/>
        <a:p>
          <a:endParaRPr lang="ru-RU"/>
        </a:p>
      </dgm:t>
    </dgm:pt>
    <dgm:pt modelId="{90F2516C-BEC5-4EEE-94F7-48EFDE73CC3E}" type="parTrans" cxnId="{77BDB4E4-ADCE-43FA-A1DE-7C202F4799AE}">
      <dgm:prSet/>
      <dgm:spPr/>
      <dgm:t>
        <a:bodyPr/>
        <a:lstStyle/>
        <a:p>
          <a:endParaRPr lang="ru-RU"/>
        </a:p>
      </dgm:t>
    </dgm:pt>
    <dgm:pt modelId="{440B31A5-88BC-4C30-80CE-9A8C3F8E37BA}" type="pres">
      <dgm:prSet presAssocID="{AC7BE6DC-542F-485F-8F8E-BE69E0C6249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C0BDC9-96F3-4DC0-B493-637A2BFBDD8A}" type="pres">
      <dgm:prSet presAssocID="{E40D146F-8382-4AA4-A9D2-6DB86514AC4B}" presName="thickLine" presStyleLbl="alignNode1" presStyleIdx="0" presStyleCnt="1"/>
      <dgm:spPr/>
      <dgm:t>
        <a:bodyPr/>
        <a:lstStyle/>
        <a:p>
          <a:endParaRPr lang="ru-RU"/>
        </a:p>
      </dgm:t>
    </dgm:pt>
    <dgm:pt modelId="{7C416EB3-81EA-410B-B278-C8E7A5B85EA0}" type="pres">
      <dgm:prSet presAssocID="{E40D146F-8382-4AA4-A9D2-6DB86514AC4B}" presName="horz1" presStyleCnt="0"/>
      <dgm:spPr/>
    </dgm:pt>
    <dgm:pt modelId="{0E99CB8D-3F27-46E4-BF24-3986856F9CF8}" type="pres">
      <dgm:prSet presAssocID="{E40D146F-8382-4AA4-A9D2-6DB86514AC4B}" presName="tx1" presStyleLbl="revTx" presStyleIdx="0" presStyleCnt="2"/>
      <dgm:spPr/>
      <dgm:t>
        <a:bodyPr/>
        <a:lstStyle/>
        <a:p>
          <a:endParaRPr lang="ru-RU"/>
        </a:p>
      </dgm:t>
    </dgm:pt>
    <dgm:pt modelId="{C7FD9AB1-1CC3-402F-B379-8E355690E03A}" type="pres">
      <dgm:prSet presAssocID="{E40D146F-8382-4AA4-A9D2-6DB86514AC4B}" presName="vert1" presStyleCnt="0"/>
      <dgm:spPr/>
    </dgm:pt>
    <dgm:pt modelId="{4C9E2607-CA98-45DB-BF00-C6CC100F834F}" type="pres">
      <dgm:prSet presAssocID="{B2A98FFA-17D7-4EF4-83EA-299A94FA422C}" presName="vertSpace2a" presStyleCnt="0"/>
      <dgm:spPr/>
    </dgm:pt>
    <dgm:pt modelId="{DCEA88EA-D58B-4B45-A15A-E61655C30669}" type="pres">
      <dgm:prSet presAssocID="{B2A98FFA-17D7-4EF4-83EA-299A94FA422C}" presName="horz2" presStyleCnt="0"/>
      <dgm:spPr/>
    </dgm:pt>
    <dgm:pt modelId="{092F928A-C9EE-43F1-B42B-15E7B12D5DC6}" type="pres">
      <dgm:prSet presAssocID="{B2A98FFA-17D7-4EF4-83EA-299A94FA422C}" presName="horzSpace2" presStyleCnt="0"/>
      <dgm:spPr/>
    </dgm:pt>
    <dgm:pt modelId="{F331D372-4F30-4F3A-9125-DA8206C4CA04}" type="pres">
      <dgm:prSet presAssocID="{B2A98FFA-17D7-4EF4-83EA-299A94FA422C}" presName="tx2" presStyleLbl="revTx" presStyleIdx="1" presStyleCnt="2" custScaleX="145574"/>
      <dgm:spPr/>
      <dgm:t>
        <a:bodyPr/>
        <a:lstStyle/>
        <a:p>
          <a:endParaRPr lang="ru-RU"/>
        </a:p>
      </dgm:t>
    </dgm:pt>
    <dgm:pt modelId="{D9FAC1CA-3851-48A6-B51E-A9D87A10649A}" type="pres">
      <dgm:prSet presAssocID="{B2A98FFA-17D7-4EF4-83EA-299A94FA422C}" presName="vert2" presStyleCnt="0"/>
      <dgm:spPr/>
    </dgm:pt>
    <dgm:pt modelId="{9B865B61-F503-4BEE-B515-4BB2723B05E6}" type="pres">
      <dgm:prSet presAssocID="{B2A98FFA-17D7-4EF4-83EA-299A94FA422C}" presName="thinLine2b" presStyleLbl="callout" presStyleIdx="0" presStyleCnt="1"/>
      <dgm:spPr/>
    </dgm:pt>
    <dgm:pt modelId="{C829D16C-A620-4CA2-893F-050E34630A28}" type="pres">
      <dgm:prSet presAssocID="{B2A98FFA-17D7-4EF4-83EA-299A94FA422C}" presName="vertSpace2b" presStyleCnt="0"/>
      <dgm:spPr/>
    </dgm:pt>
  </dgm:ptLst>
  <dgm:cxnLst>
    <dgm:cxn modelId="{F0732C7E-C408-47CD-A58E-D0D9616F0135}" type="presOf" srcId="{AC7BE6DC-542F-485F-8F8E-BE69E0C62496}" destId="{440B31A5-88BC-4C30-80CE-9A8C3F8E37BA}" srcOrd="0" destOrd="0" presId="urn:microsoft.com/office/officeart/2008/layout/LinedList"/>
    <dgm:cxn modelId="{59192880-91A6-4A92-B2E8-147E548E235F}" type="presOf" srcId="{B2A98FFA-17D7-4EF4-83EA-299A94FA422C}" destId="{F331D372-4F30-4F3A-9125-DA8206C4CA04}" srcOrd="0" destOrd="0" presId="urn:microsoft.com/office/officeart/2008/layout/LinedList"/>
    <dgm:cxn modelId="{AABB1740-B19A-46B5-9B30-1B3778C4DD25}" type="presOf" srcId="{E40D146F-8382-4AA4-A9D2-6DB86514AC4B}" destId="{0E99CB8D-3F27-46E4-BF24-3986856F9CF8}" srcOrd="0" destOrd="0" presId="urn:microsoft.com/office/officeart/2008/layout/LinedList"/>
    <dgm:cxn modelId="{F0300156-40B4-4058-A658-1B5D6B9DA08D}" srcId="{E40D146F-8382-4AA4-A9D2-6DB86514AC4B}" destId="{B2A98FFA-17D7-4EF4-83EA-299A94FA422C}" srcOrd="0" destOrd="0" parTransId="{512ABF34-BB4A-4F14-88F2-A1080A9EFA59}" sibTransId="{1E68EE46-ECB1-4A58-A147-25C93E8C4EF3}"/>
    <dgm:cxn modelId="{77BDB4E4-ADCE-43FA-A1DE-7C202F4799AE}" srcId="{AC7BE6DC-542F-485F-8F8E-BE69E0C62496}" destId="{E40D146F-8382-4AA4-A9D2-6DB86514AC4B}" srcOrd="0" destOrd="0" parTransId="{90F2516C-BEC5-4EEE-94F7-48EFDE73CC3E}" sibTransId="{2474B65C-AB17-4CD6-B660-89CED4C4A530}"/>
    <dgm:cxn modelId="{CDAAC065-55B3-4FE1-AC9A-A987C963E835}" type="presParOf" srcId="{440B31A5-88BC-4C30-80CE-9A8C3F8E37BA}" destId="{5CC0BDC9-96F3-4DC0-B493-637A2BFBDD8A}" srcOrd="0" destOrd="0" presId="urn:microsoft.com/office/officeart/2008/layout/LinedList"/>
    <dgm:cxn modelId="{12626B1D-E7F6-4EB4-84C9-FE88C2D665A0}" type="presParOf" srcId="{440B31A5-88BC-4C30-80CE-9A8C3F8E37BA}" destId="{7C416EB3-81EA-410B-B278-C8E7A5B85EA0}" srcOrd="1" destOrd="0" presId="urn:microsoft.com/office/officeart/2008/layout/LinedList"/>
    <dgm:cxn modelId="{A6DD9C80-4F39-42B9-A4DA-8607752B06B0}" type="presParOf" srcId="{7C416EB3-81EA-410B-B278-C8E7A5B85EA0}" destId="{0E99CB8D-3F27-46E4-BF24-3986856F9CF8}" srcOrd="0" destOrd="0" presId="urn:microsoft.com/office/officeart/2008/layout/LinedList"/>
    <dgm:cxn modelId="{5012987E-4065-4ED1-A821-671DC34DB00C}" type="presParOf" srcId="{7C416EB3-81EA-410B-B278-C8E7A5B85EA0}" destId="{C7FD9AB1-1CC3-402F-B379-8E355690E03A}" srcOrd="1" destOrd="0" presId="urn:microsoft.com/office/officeart/2008/layout/LinedList"/>
    <dgm:cxn modelId="{9B66C46D-4978-4CAB-B412-B99F06EBB205}" type="presParOf" srcId="{C7FD9AB1-1CC3-402F-B379-8E355690E03A}" destId="{4C9E2607-CA98-45DB-BF00-C6CC100F834F}" srcOrd="0" destOrd="0" presId="urn:microsoft.com/office/officeart/2008/layout/LinedList"/>
    <dgm:cxn modelId="{A72BF6D4-3E8D-47F5-9C82-4694352C0F90}" type="presParOf" srcId="{C7FD9AB1-1CC3-402F-B379-8E355690E03A}" destId="{DCEA88EA-D58B-4B45-A15A-E61655C30669}" srcOrd="1" destOrd="0" presId="urn:microsoft.com/office/officeart/2008/layout/LinedList"/>
    <dgm:cxn modelId="{16BB7D29-6685-49B9-B5BA-5E4DB3670141}" type="presParOf" srcId="{DCEA88EA-D58B-4B45-A15A-E61655C30669}" destId="{092F928A-C9EE-43F1-B42B-15E7B12D5DC6}" srcOrd="0" destOrd="0" presId="urn:microsoft.com/office/officeart/2008/layout/LinedList"/>
    <dgm:cxn modelId="{4365B3A7-7A14-44E2-9F79-90D527E15891}" type="presParOf" srcId="{DCEA88EA-D58B-4B45-A15A-E61655C30669}" destId="{F331D372-4F30-4F3A-9125-DA8206C4CA04}" srcOrd="1" destOrd="0" presId="urn:microsoft.com/office/officeart/2008/layout/LinedList"/>
    <dgm:cxn modelId="{6F6EFCC5-2B5E-487C-90A4-7BF3E704DA1E}" type="presParOf" srcId="{DCEA88EA-D58B-4B45-A15A-E61655C30669}" destId="{D9FAC1CA-3851-48A6-B51E-A9D87A10649A}" srcOrd="2" destOrd="0" presId="urn:microsoft.com/office/officeart/2008/layout/LinedList"/>
    <dgm:cxn modelId="{445D1B90-DED4-4831-A71B-59E3AC5D6914}" type="presParOf" srcId="{C7FD9AB1-1CC3-402F-B379-8E355690E03A}" destId="{9B865B61-F503-4BEE-B515-4BB2723B05E6}" srcOrd="2" destOrd="0" presId="urn:microsoft.com/office/officeart/2008/layout/LinedList"/>
    <dgm:cxn modelId="{D71E7A5B-0B3C-4FF0-80E8-D3A04FC1E66B}" type="presParOf" srcId="{C7FD9AB1-1CC3-402F-B379-8E355690E03A}" destId="{C829D16C-A620-4CA2-893F-050E34630A2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6886A5-9184-4CE0-B724-7EA41F846EA5}" type="doc">
      <dgm:prSet loTypeId="urn:microsoft.com/office/officeart/2005/8/layout/cycle5" loCatId="cycle" qsTypeId="urn:microsoft.com/office/officeart/2005/8/quickstyle/3d3" qsCatId="3D" csTypeId="urn:microsoft.com/office/officeart/2005/8/colors/colorful2" csCatId="colorful" phldr="1"/>
      <dgm:spPr/>
    </dgm:pt>
    <dgm:pt modelId="{66F21525-7A2E-4190-A4DE-790BA1CE0E00}">
      <dgm:prSet phldrT="[Text]" custT="1"/>
      <dgm:spPr/>
      <dgm:t>
        <a:bodyPr/>
        <a:lstStyle/>
        <a:p>
          <a:r>
            <a:rPr kumimoji="0" lang="ru-RU" altLang="de-DE" sz="1200" b="0" i="0" u="none" strike="noStrike" cap="none" spc="0" normalizeH="0" baseline="0" noProof="0" dirty="0" smtClean="0">
              <a:ln/>
              <a:solidFill>
                <a:srgbClr val="003366"/>
              </a:solidFill>
              <a:effectLst/>
              <a:uLnTx/>
              <a:uFillTx/>
              <a:latin typeface="+mj-lt"/>
              <a:ea typeface="+mn-ea"/>
              <a:cs typeface="+mn-cs"/>
            </a:rPr>
            <a:t>1. Оценка рисков и наблюдение </a:t>
          </a:r>
          <a:endParaRPr lang="en-US" sz="1200" b="0" dirty="0">
            <a:solidFill>
              <a:srgbClr val="003366"/>
            </a:solidFill>
            <a:latin typeface="+mj-lt"/>
          </a:endParaRPr>
        </a:p>
      </dgm:t>
    </dgm:pt>
    <dgm:pt modelId="{35596682-5647-4BAF-8258-E0F494618FBE}" type="parTrans" cxnId="{25219FC1-C8C7-424C-9262-17D19C9E74D6}">
      <dgm:prSet/>
      <dgm:spPr/>
      <dgm:t>
        <a:bodyPr/>
        <a:lstStyle/>
        <a:p>
          <a:endParaRPr lang="en-US"/>
        </a:p>
      </dgm:t>
    </dgm:pt>
    <dgm:pt modelId="{0DCF450A-A5EA-400B-B32E-464810A5640A}" type="sibTrans" cxnId="{25219FC1-C8C7-424C-9262-17D19C9E74D6}">
      <dgm:prSet/>
      <dgm:spPr/>
      <dgm:t>
        <a:bodyPr/>
        <a:lstStyle/>
        <a:p>
          <a:endParaRPr lang="en-US"/>
        </a:p>
      </dgm:t>
    </dgm:pt>
    <dgm:pt modelId="{DCDCC461-3441-4A7F-907F-4E0725835F82}">
      <dgm:prSet phldrT="[Text]" custT="1"/>
      <dgm:spPr/>
      <dgm:t>
        <a:bodyPr/>
        <a:lstStyle/>
        <a:p>
          <a:r>
            <a:rPr lang="ru-RU" sz="1200" b="0" dirty="0" smtClean="0">
              <a:solidFill>
                <a:srgbClr val="003366"/>
              </a:solidFill>
              <a:latin typeface="+mj-lt"/>
            </a:rPr>
            <a:t>2. Правила и процессы</a:t>
          </a:r>
          <a:endParaRPr lang="en-US" sz="1200" b="0" dirty="0">
            <a:solidFill>
              <a:srgbClr val="003366"/>
            </a:solidFill>
            <a:latin typeface="+mj-lt"/>
          </a:endParaRPr>
        </a:p>
      </dgm:t>
    </dgm:pt>
    <dgm:pt modelId="{F0C7D61E-0F5C-4862-86BF-DBCF67B3B2D8}" type="parTrans" cxnId="{63E7A44A-757B-4B06-AE21-93B56BB92440}">
      <dgm:prSet/>
      <dgm:spPr/>
      <dgm:t>
        <a:bodyPr/>
        <a:lstStyle/>
        <a:p>
          <a:endParaRPr lang="en-US"/>
        </a:p>
      </dgm:t>
    </dgm:pt>
    <dgm:pt modelId="{251F0676-4B46-47C7-BDC2-0CABD0FCAC72}" type="sibTrans" cxnId="{63E7A44A-757B-4B06-AE21-93B56BB92440}">
      <dgm:prSet/>
      <dgm:spPr/>
      <dgm:t>
        <a:bodyPr/>
        <a:lstStyle/>
        <a:p>
          <a:endParaRPr lang="en-US"/>
        </a:p>
      </dgm:t>
    </dgm:pt>
    <dgm:pt modelId="{2B704BCD-39D4-444F-9015-856AF5C15CD8}">
      <dgm:prSet phldrT="[Text]" custT="1"/>
      <dgm:spPr/>
      <dgm:t>
        <a:bodyPr/>
        <a:lstStyle/>
        <a:p>
          <a:r>
            <a:rPr kumimoji="0" lang="ru-RU" altLang="de-DE" sz="1200" b="0" i="0" u="none" strike="noStrike" cap="none" spc="0" normalizeH="0" baseline="0" noProof="0" dirty="0" smtClean="0">
              <a:ln/>
              <a:solidFill>
                <a:srgbClr val="003366"/>
              </a:solidFill>
              <a:effectLst/>
              <a:uLnTx/>
              <a:uFillTx/>
              <a:latin typeface="+mj-lt"/>
              <a:ea typeface="+mn-ea"/>
              <a:cs typeface="+mn-cs"/>
            </a:rPr>
            <a:t>5. Контроли, ответственность</a:t>
          </a:r>
          <a:endParaRPr lang="en-US" sz="1200" b="0" dirty="0">
            <a:solidFill>
              <a:srgbClr val="003366"/>
            </a:solidFill>
            <a:latin typeface="+mj-lt"/>
          </a:endParaRPr>
        </a:p>
      </dgm:t>
    </dgm:pt>
    <dgm:pt modelId="{1E06FAA1-D2C0-4FAF-83E4-19B81B2B85DC}" type="parTrans" cxnId="{D5A47B90-DF9F-4FBE-8FF5-E94211C9D0A1}">
      <dgm:prSet/>
      <dgm:spPr/>
      <dgm:t>
        <a:bodyPr/>
        <a:lstStyle/>
        <a:p>
          <a:endParaRPr lang="en-US"/>
        </a:p>
      </dgm:t>
    </dgm:pt>
    <dgm:pt modelId="{1CA4345E-480C-4555-9106-30E5D058BA56}" type="sibTrans" cxnId="{D5A47B90-DF9F-4FBE-8FF5-E94211C9D0A1}">
      <dgm:prSet/>
      <dgm:spPr/>
      <dgm:t>
        <a:bodyPr/>
        <a:lstStyle/>
        <a:p>
          <a:endParaRPr lang="en-US"/>
        </a:p>
      </dgm:t>
    </dgm:pt>
    <dgm:pt modelId="{C0A74AE4-118D-4D13-B5F8-3A1D853960E6}">
      <dgm:prSet phldrT="[Text]" custT="1"/>
      <dgm:spPr/>
      <dgm:t>
        <a:bodyPr/>
        <a:lstStyle/>
        <a:p>
          <a:r>
            <a:rPr kumimoji="0" lang="ru-RU" altLang="de-DE" sz="1200" b="0" i="0" u="none" strike="noStrike" cap="none" spc="0" normalizeH="0" baseline="0" noProof="0" dirty="0" smtClean="0">
              <a:ln/>
              <a:solidFill>
                <a:srgbClr val="003366"/>
              </a:solidFill>
              <a:effectLst/>
              <a:uLnTx/>
              <a:uFillTx/>
              <a:latin typeface="+mj-lt"/>
              <a:ea typeface="+mn-ea"/>
              <a:cs typeface="+mn-cs"/>
            </a:rPr>
            <a:t>6. Роль руководства</a:t>
          </a:r>
          <a:endParaRPr lang="en-US" sz="1200" b="0" dirty="0">
            <a:solidFill>
              <a:srgbClr val="003366"/>
            </a:solidFill>
            <a:latin typeface="+mj-lt"/>
          </a:endParaRPr>
        </a:p>
      </dgm:t>
    </dgm:pt>
    <dgm:pt modelId="{7E1F6A44-42DC-42BF-B6DE-D8C1EC05A91E}" type="parTrans" cxnId="{ACA2EA63-A110-4CD5-8CC0-1921CD9CF22C}">
      <dgm:prSet/>
      <dgm:spPr/>
      <dgm:t>
        <a:bodyPr/>
        <a:lstStyle/>
        <a:p>
          <a:endParaRPr lang="en-US"/>
        </a:p>
      </dgm:t>
    </dgm:pt>
    <dgm:pt modelId="{B1A2E441-FFB7-425A-9F01-30E16D1F2A74}" type="sibTrans" cxnId="{ACA2EA63-A110-4CD5-8CC0-1921CD9CF22C}">
      <dgm:prSet/>
      <dgm:spPr/>
      <dgm:t>
        <a:bodyPr/>
        <a:lstStyle/>
        <a:p>
          <a:endParaRPr lang="en-US"/>
        </a:p>
      </dgm:t>
    </dgm:pt>
    <dgm:pt modelId="{704452D4-2153-4D51-AE05-67CAAEE96921}">
      <dgm:prSet phldrT="[Text]" custT="1"/>
      <dgm:spPr/>
      <dgm:t>
        <a:bodyPr/>
        <a:lstStyle/>
        <a:p>
          <a:r>
            <a:rPr kumimoji="0" lang="ru-RU" altLang="de-DE" sz="1200" b="0" i="0" u="none" strike="noStrike" cap="none" spc="0" normalizeH="0" baseline="0" noProof="0" dirty="0" smtClean="0">
              <a:ln/>
              <a:solidFill>
                <a:srgbClr val="003366"/>
              </a:solidFill>
              <a:effectLst/>
              <a:uLnTx/>
              <a:uFillTx/>
              <a:latin typeface="+mj-lt"/>
              <a:ea typeface="+mn-ea"/>
              <a:cs typeface="+mn-cs"/>
            </a:rPr>
            <a:t>3. Тренинги, коммуникация</a:t>
          </a:r>
          <a:endParaRPr lang="en-US" sz="1200" b="0" dirty="0">
            <a:solidFill>
              <a:srgbClr val="003366"/>
            </a:solidFill>
            <a:latin typeface="+mj-lt"/>
          </a:endParaRPr>
        </a:p>
      </dgm:t>
    </dgm:pt>
    <dgm:pt modelId="{5850B2A7-1244-4159-99C5-EECD7C8A16BA}" type="parTrans" cxnId="{C192DA15-23DE-43EA-ACA9-1932621D0ECF}">
      <dgm:prSet/>
      <dgm:spPr/>
      <dgm:t>
        <a:bodyPr/>
        <a:lstStyle/>
        <a:p>
          <a:endParaRPr lang="en-US"/>
        </a:p>
      </dgm:t>
    </dgm:pt>
    <dgm:pt modelId="{1DFE47CF-2368-4A8B-95A2-1DB5464295AD}" type="sibTrans" cxnId="{C192DA15-23DE-43EA-ACA9-1932621D0ECF}">
      <dgm:prSet/>
      <dgm:spPr/>
      <dgm:t>
        <a:bodyPr/>
        <a:lstStyle/>
        <a:p>
          <a:endParaRPr lang="en-US"/>
        </a:p>
      </dgm:t>
    </dgm:pt>
    <dgm:pt modelId="{59EE48BA-C66D-4E04-95C0-F03E2C26E8F4}">
      <dgm:prSet phldrT="[Text]" custT="1"/>
      <dgm:spPr/>
      <dgm:t>
        <a:bodyPr/>
        <a:lstStyle/>
        <a:p>
          <a:r>
            <a:rPr lang="ru-RU" sz="1200" b="0" dirty="0" smtClean="0">
              <a:solidFill>
                <a:srgbClr val="003366"/>
              </a:solidFill>
              <a:latin typeface="+mj-lt"/>
            </a:rPr>
            <a:t>4. Функция </a:t>
          </a:r>
          <a:r>
            <a:rPr lang="ru-RU" sz="1200" b="0" dirty="0" err="1" smtClean="0">
              <a:solidFill>
                <a:srgbClr val="003366"/>
              </a:solidFill>
              <a:latin typeface="+mj-lt"/>
            </a:rPr>
            <a:t>комплаенс</a:t>
          </a:r>
          <a:r>
            <a:rPr lang="ru-RU" sz="1200" b="0" dirty="0" smtClean="0">
              <a:solidFill>
                <a:srgbClr val="003366"/>
              </a:solidFill>
              <a:latin typeface="+mj-lt"/>
            </a:rPr>
            <a:t> менеджера</a:t>
          </a:r>
          <a:endParaRPr lang="en-US" sz="1200" b="0" dirty="0">
            <a:solidFill>
              <a:srgbClr val="003366"/>
            </a:solidFill>
            <a:latin typeface="+mj-lt"/>
          </a:endParaRPr>
        </a:p>
      </dgm:t>
    </dgm:pt>
    <dgm:pt modelId="{40DD2DB0-DE94-4E54-91A9-8998FD841855}" type="parTrans" cxnId="{FD207850-6BC1-431D-80C1-FEC7D7AFADEF}">
      <dgm:prSet/>
      <dgm:spPr/>
      <dgm:t>
        <a:bodyPr/>
        <a:lstStyle/>
        <a:p>
          <a:endParaRPr lang="en-US"/>
        </a:p>
      </dgm:t>
    </dgm:pt>
    <dgm:pt modelId="{D481A0EA-B454-40F3-ACDA-CE27B2A2AD4A}" type="sibTrans" cxnId="{FD207850-6BC1-431D-80C1-FEC7D7AFADEF}">
      <dgm:prSet/>
      <dgm:spPr/>
      <dgm:t>
        <a:bodyPr/>
        <a:lstStyle/>
        <a:p>
          <a:endParaRPr lang="en-US"/>
        </a:p>
      </dgm:t>
    </dgm:pt>
    <dgm:pt modelId="{B7D4CE6F-B09E-41E6-B8FE-3436C0DA5218}" type="pres">
      <dgm:prSet presAssocID="{4C6886A5-9184-4CE0-B724-7EA41F846EA5}" presName="cycle" presStyleCnt="0">
        <dgm:presLayoutVars>
          <dgm:dir/>
          <dgm:resizeHandles val="exact"/>
        </dgm:presLayoutVars>
      </dgm:prSet>
      <dgm:spPr/>
    </dgm:pt>
    <dgm:pt modelId="{E49D4560-1DA6-448B-9A83-ECAD92E5DD17}" type="pres">
      <dgm:prSet presAssocID="{66F21525-7A2E-4190-A4DE-790BA1CE0E0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82F47-3938-4DED-A70E-A3461951928F}" type="pres">
      <dgm:prSet presAssocID="{66F21525-7A2E-4190-A4DE-790BA1CE0E00}" presName="spNode" presStyleCnt="0"/>
      <dgm:spPr/>
    </dgm:pt>
    <dgm:pt modelId="{0B31EE2F-C703-4774-B591-C3B4484206AA}" type="pres">
      <dgm:prSet presAssocID="{0DCF450A-A5EA-400B-B32E-464810A5640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633F04A-46F4-4815-B14F-4AD3D1FA3203}" type="pres">
      <dgm:prSet presAssocID="{DCDCC461-3441-4A7F-907F-4E0725835F8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19E53-C743-4A14-8493-4ACDB979A3DD}" type="pres">
      <dgm:prSet presAssocID="{DCDCC461-3441-4A7F-907F-4E0725835F82}" presName="spNode" presStyleCnt="0"/>
      <dgm:spPr/>
    </dgm:pt>
    <dgm:pt modelId="{2FF04348-0306-4B5C-BFFA-59FC839CEBFA}" type="pres">
      <dgm:prSet presAssocID="{251F0676-4B46-47C7-BDC2-0CABD0FCAC7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F9594891-08F9-4FA7-9061-479D6CFC1310}" type="pres">
      <dgm:prSet presAssocID="{704452D4-2153-4D51-AE05-67CAAEE9692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3CAEF-3EE0-4C7F-9233-0C2D68A929F9}" type="pres">
      <dgm:prSet presAssocID="{704452D4-2153-4D51-AE05-67CAAEE96921}" presName="spNode" presStyleCnt="0"/>
      <dgm:spPr/>
    </dgm:pt>
    <dgm:pt modelId="{5341472E-4E2B-4A73-B3AE-6F0708829056}" type="pres">
      <dgm:prSet presAssocID="{1DFE47CF-2368-4A8B-95A2-1DB5464295AD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7987AEC-5782-4D96-A009-06E31B3C1E9A}" type="pres">
      <dgm:prSet presAssocID="{59EE48BA-C66D-4E04-95C0-F03E2C26E8F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9D7D9-A391-4C34-9141-617988748F0C}" type="pres">
      <dgm:prSet presAssocID="{59EE48BA-C66D-4E04-95C0-F03E2C26E8F4}" presName="spNode" presStyleCnt="0"/>
      <dgm:spPr/>
    </dgm:pt>
    <dgm:pt modelId="{0F780AA1-DDD1-4C73-91C8-3151D69AF32B}" type="pres">
      <dgm:prSet presAssocID="{D481A0EA-B454-40F3-ACDA-CE27B2A2AD4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11F3169-2D7F-4913-864C-05D43CEFF2A2}" type="pres">
      <dgm:prSet presAssocID="{2B704BCD-39D4-444F-9015-856AF5C15CD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7BE52-503C-452B-A536-19539067A607}" type="pres">
      <dgm:prSet presAssocID="{2B704BCD-39D4-444F-9015-856AF5C15CD8}" presName="spNode" presStyleCnt="0"/>
      <dgm:spPr/>
    </dgm:pt>
    <dgm:pt modelId="{D8ABE861-0F1F-4447-BF92-73B70B4FA1E4}" type="pres">
      <dgm:prSet presAssocID="{1CA4345E-480C-4555-9106-30E5D058BA5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341E0D4-37A8-4A10-98C4-65967977CBCC}" type="pres">
      <dgm:prSet presAssocID="{C0A74AE4-118D-4D13-B5F8-3A1D853960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35621-2719-41F5-A4E6-3E9BBABAF5C0}" type="pres">
      <dgm:prSet presAssocID="{C0A74AE4-118D-4D13-B5F8-3A1D853960E6}" presName="spNode" presStyleCnt="0"/>
      <dgm:spPr/>
    </dgm:pt>
    <dgm:pt modelId="{CCE18275-390D-483C-9D9A-547DFA40BB60}" type="pres">
      <dgm:prSet presAssocID="{B1A2E441-FFB7-425A-9F01-30E16D1F2A7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8913E2AB-17E7-4EC4-ADD8-3AF9B7045C31}" type="presOf" srcId="{1CA4345E-480C-4555-9106-30E5D058BA56}" destId="{D8ABE861-0F1F-4447-BF92-73B70B4FA1E4}" srcOrd="0" destOrd="0" presId="urn:microsoft.com/office/officeart/2005/8/layout/cycle5"/>
    <dgm:cxn modelId="{D5A47B90-DF9F-4FBE-8FF5-E94211C9D0A1}" srcId="{4C6886A5-9184-4CE0-B724-7EA41F846EA5}" destId="{2B704BCD-39D4-444F-9015-856AF5C15CD8}" srcOrd="4" destOrd="0" parTransId="{1E06FAA1-D2C0-4FAF-83E4-19B81B2B85DC}" sibTransId="{1CA4345E-480C-4555-9106-30E5D058BA56}"/>
    <dgm:cxn modelId="{B9BF7C14-CAE8-47D6-A47A-AE80A97B259D}" type="presOf" srcId="{B1A2E441-FFB7-425A-9F01-30E16D1F2A74}" destId="{CCE18275-390D-483C-9D9A-547DFA40BB60}" srcOrd="0" destOrd="0" presId="urn:microsoft.com/office/officeart/2005/8/layout/cycle5"/>
    <dgm:cxn modelId="{FD207850-6BC1-431D-80C1-FEC7D7AFADEF}" srcId="{4C6886A5-9184-4CE0-B724-7EA41F846EA5}" destId="{59EE48BA-C66D-4E04-95C0-F03E2C26E8F4}" srcOrd="3" destOrd="0" parTransId="{40DD2DB0-DE94-4E54-91A9-8998FD841855}" sibTransId="{D481A0EA-B454-40F3-ACDA-CE27B2A2AD4A}"/>
    <dgm:cxn modelId="{26C933B3-870B-4873-9F90-A1B63563777D}" type="presOf" srcId="{704452D4-2153-4D51-AE05-67CAAEE96921}" destId="{F9594891-08F9-4FA7-9061-479D6CFC1310}" srcOrd="0" destOrd="0" presId="urn:microsoft.com/office/officeart/2005/8/layout/cycle5"/>
    <dgm:cxn modelId="{2A4AAD00-0D92-4D27-8EF0-19CEC92B38E2}" type="presOf" srcId="{66F21525-7A2E-4190-A4DE-790BA1CE0E00}" destId="{E49D4560-1DA6-448B-9A83-ECAD92E5DD17}" srcOrd="0" destOrd="0" presId="urn:microsoft.com/office/officeart/2005/8/layout/cycle5"/>
    <dgm:cxn modelId="{ACA2EA63-A110-4CD5-8CC0-1921CD9CF22C}" srcId="{4C6886A5-9184-4CE0-B724-7EA41F846EA5}" destId="{C0A74AE4-118D-4D13-B5F8-3A1D853960E6}" srcOrd="5" destOrd="0" parTransId="{7E1F6A44-42DC-42BF-B6DE-D8C1EC05A91E}" sibTransId="{B1A2E441-FFB7-425A-9F01-30E16D1F2A74}"/>
    <dgm:cxn modelId="{63E7A44A-757B-4B06-AE21-93B56BB92440}" srcId="{4C6886A5-9184-4CE0-B724-7EA41F846EA5}" destId="{DCDCC461-3441-4A7F-907F-4E0725835F82}" srcOrd="1" destOrd="0" parTransId="{F0C7D61E-0F5C-4862-86BF-DBCF67B3B2D8}" sibTransId="{251F0676-4B46-47C7-BDC2-0CABD0FCAC72}"/>
    <dgm:cxn modelId="{EE793C1E-4362-4B9F-809F-73892389141E}" type="presOf" srcId="{59EE48BA-C66D-4E04-95C0-F03E2C26E8F4}" destId="{D7987AEC-5782-4D96-A009-06E31B3C1E9A}" srcOrd="0" destOrd="0" presId="urn:microsoft.com/office/officeart/2005/8/layout/cycle5"/>
    <dgm:cxn modelId="{C34A3965-1D08-452B-B071-566BDB89E4CD}" type="presOf" srcId="{C0A74AE4-118D-4D13-B5F8-3A1D853960E6}" destId="{8341E0D4-37A8-4A10-98C4-65967977CBCC}" srcOrd="0" destOrd="0" presId="urn:microsoft.com/office/officeart/2005/8/layout/cycle5"/>
    <dgm:cxn modelId="{34CA8943-5081-4232-A05C-67E7EB54713E}" type="presOf" srcId="{1DFE47CF-2368-4A8B-95A2-1DB5464295AD}" destId="{5341472E-4E2B-4A73-B3AE-6F0708829056}" srcOrd="0" destOrd="0" presId="urn:microsoft.com/office/officeart/2005/8/layout/cycle5"/>
    <dgm:cxn modelId="{C192DA15-23DE-43EA-ACA9-1932621D0ECF}" srcId="{4C6886A5-9184-4CE0-B724-7EA41F846EA5}" destId="{704452D4-2153-4D51-AE05-67CAAEE96921}" srcOrd="2" destOrd="0" parTransId="{5850B2A7-1244-4159-99C5-EECD7C8A16BA}" sibTransId="{1DFE47CF-2368-4A8B-95A2-1DB5464295AD}"/>
    <dgm:cxn modelId="{F416DDB6-6F8A-4B2F-A0A1-D760F3D0736C}" type="presOf" srcId="{0DCF450A-A5EA-400B-B32E-464810A5640A}" destId="{0B31EE2F-C703-4774-B591-C3B4484206AA}" srcOrd="0" destOrd="0" presId="urn:microsoft.com/office/officeart/2005/8/layout/cycle5"/>
    <dgm:cxn modelId="{3415D09E-58C7-4051-9507-AD4D4D959EC4}" type="presOf" srcId="{4C6886A5-9184-4CE0-B724-7EA41F846EA5}" destId="{B7D4CE6F-B09E-41E6-B8FE-3436C0DA5218}" srcOrd="0" destOrd="0" presId="urn:microsoft.com/office/officeart/2005/8/layout/cycle5"/>
    <dgm:cxn modelId="{E0F574A7-EEB0-474F-9549-73A8FFCF3408}" type="presOf" srcId="{2B704BCD-39D4-444F-9015-856AF5C15CD8}" destId="{A11F3169-2D7F-4913-864C-05D43CEFF2A2}" srcOrd="0" destOrd="0" presId="urn:microsoft.com/office/officeart/2005/8/layout/cycle5"/>
    <dgm:cxn modelId="{C60630EF-2985-434A-A2C0-39E960DCF61E}" type="presOf" srcId="{DCDCC461-3441-4A7F-907F-4E0725835F82}" destId="{5633F04A-46F4-4815-B14F-4AD3D1FA3203}" srcOrd="0" destOrd="0" presId="urn:microsoft.com/office/officeart/2005/8/layout/cycle5"/>
    <dgm:cxn modelId="{15DC66DC-154D-4E6A-9A45-B7A609610169}" type="presOf" srcId="{251F0676-4B46-47C7-BDC2-0CABD0FCAC72}" destId="{2FF04348-0306-4B5C-BFFA-59FC839CEBFA}" srcOrd="0" destOrd="0" presId="urn:microsoft.com/office/officeart/2005/8/layout/cycle5"/>
    <dgm:cxn modelId="{25219FC1-C8C7-424C-9262-17D19C9E74D6}" srcId="{4C6886A5-9184-4CE0-B724-7EA41F846EA5}" destId="{66F21525-7A2E-4190-A4DE-790BA1CE0E00}" srcOrd="0" destOrd="0" parTransId="{35596682-5647-4BAF-8258-E0F494618FBE}" sibTransId="{0DCF450A-A5EA-400B-B32E-464810A5640A}"/>
    <dgm:cxn modelId="{D684564E-50F2-4EA2-B957-8CECDDEB833D}" type="presOf" srcId="{D481A0EA-B454-40F3-ACDA-CE27B2A2AD4A}" destId="{0F780AA1-DDD1-4C73-91C8-3151D69AF32B}" srcOrd="0" destOrd="0" presId="urn:microsoft.com/office/officeart/2005/8/layout/cycle5"/>
    <dgm:cxn modelId="{71EF22C3-5EB6-45E0-B638-45D7E735D3B5}" type="presParOf" srcId="{B7D4CE6F-B09E-41E6-B8FE-3436C0DA5218}" destId="{E49D4560-1DA6-448B-9A83-ECAD92E5DD17}" srcOrd="0" destOrd="0" presId="urn:microsoft.com/office/officeart/2005/8/layout/cycle5"/>
    <dgm:cxn modelId="{E763B409-CA9D-4C5E-AE35-CFEB648B941C}" type="presParOf" srcId="{B7D4CE6F-B09E-41E6-B8FE-3436C0DA5218}" destId="{8D582F47-3938-4DED-A70E-A3461951928F}" srcOrd="1" destOrd="0" presId="urn:microsoft.com/office/officeart/2005/8/layout/cycle5"/>
    <dgm:cxn modelId="{D25F2C56-C55A-4ECC-9E80-DE384837543A}" type="presParOf" srcId="{B7D4CE6F-B09E-41E6-B8FE-3436C0DA5218}" destId="{0B31EE2F-C703-4774-B591-C3B4484206AA}" srcOrd="2" destOrd="0" presId="urn:microsoft.com/office/officeart/2005/8/layout/cycle5"/>
    <dgm:cxn modelId="{FBF26F42-E4E2-4CFE-A25E-C44F659383FC}" type="presParOf" srcId="{B7D4CE6F-B09E-41E6-B8FE-3436C0DA5218}" destId="{5633F04A-46F4-4815-B14F-4AD3D1FA3203}" srcOrd="3" destOrd="0" presId="urn:microsoft.com/office/officeart/2005/8/layout/cycle5"/>
    <dgm:cxn modelId="{CF1C4FB8-75E1-4C4A-914A-FA0864429B24}" type="presParOf" srcId="{B7D4CE6F-B09E-41E6-B8FE-3436C0DA5218}" destId="{46019E53-C743-4A14-8493-4ACDB979A3DD}" srcOrd="4" destOrd="0" presId="urn:microsoft.com/office/officeart/2005/8/layout/cycle5"/>
    <dgm:cxn modelId="{55FD166C-E3EE-4593-9944-16F2528E04A2}" type="presParOf" srcId="{B7D4CE6F-B09E-41E6-B8FE-3436C0DA5218}" destId="{2FF04348-0306-4B5C-BFFA-59FC839CEBFA}" srcOrd="5" destOrd="0" presId="urn:microsoft.com/office/officeart/2005/8/layout/cycle5"/>
    <dgm:cxn modelId="{554FF9A8-5319-4419-AA7D-D293DEE04E46}" type="presParOf" srcId="{B7D4CE6F-B09E-41E6-B8FE-3436C0DA5218}" destId="{F9594891-08F9-4FA7-9061-479D6CFC1310}" srcOrd="6" destOrd="0" presId="urn:microsoft.com/office/officeart/2005/8/layout/cycle5"/>
    <dgm:cxn modelId="{C4F0F084-41C2-4258-B5F3-6EB26C39021C}" type="presParOf" srcId="{B7D4CE6F-B09E-41E6-B8FE-3436C0DA5218}" destId="{29C3CAEF-3EE0-4C7F-9233-0C2D68A929F9}" srcOrd="7" destOrd="0" presId="urn:microsoft.com/office/officeart/2005/8/layout/cycle5"/>
    <dgm:cxn modelId="{49A12F5A-9C60-4FA7-ADA2-761A6CDA56FC}" type="presParOf" srcId="{B7D4CE6F-B09E-41E6-B8FE-3436C0DA5218}" destId="{5341472E-4E2B-4A73-B3AE-6F0708829056}" srcOrd="8" destOrd="0" presId="urn:microsoft.com/office/officeart/2005/8/layout/cycle5"/>
    <dgm:cxn modelId="{2FFFF079-99B7-40B3-AC13-A5D5536AB2A5}" type="presParOf" srcId="{B7D4CE6F-B09E-41E6-B8FE-3436C0DA5218}" destId="{D7987AEC-5782-4D96-A009-06E31B3C1E9A}" srcOrd="9" destOrd="0" presId="urn:microsoft.com/office/officeart/2005/8/layout/cycle5"/>
    <dgm:cxn modelId="{7E437F28-F438-4142-BC4E-024855446859}" type="presParOf" srcId="{B7D4CE6F-B09E-41E6-B8FE-3436C0DA5218}" destId="{9569D7D9-A391-4C34-9141-617988748F0C}" srcOrd="10" destOrd="0" presId="urn:microsoft.com/office/officeart/2005/8/layout/cycle5"/>
    <dgm:cxn modelId="{6577FAF9-9CA9-45B8-AF69-A77966238E43}" type="presParOf" srcId="{B7D4CE6F-B09E-41E6-B8FE-3436C0DA5218}" destId="{0F780AA1-DDD1-4C73-91C8-3151D69AF32B}" srcOrd="11" destOrd="0" presId="urn:microsoft.com/office/officeart/2005/8/layout/cycle5"/>
    <dgm:cxn modelId="{5C51E2C1-822B-4743-B99C-11913EE8783F}" type="presParOf" srcId="{B7D4CE6F-B09E-41E6-B8FE-3436C0DA5218}" destId="{A11F3169-2D7F-4913-864C-05D43CEFF2A2}" srcOrd="12" destOrd="0" presId="urn:microsoft.com/office/officeart/2005/8/layout/cycle5"/>
    <dgm:cxn modelId="{0BF34C08-48A9-45BC-8AD9-0968EED1872E}" type="presParOf" srcId="{B7D4CE6F-B09E-41E6-B8FE-3436C0DA5218}" destId="{B8E7BE52-503C-452B-A536-19539067A607}" srcOrd="13" destOrd="0" presId="urn:microsoft.com/office/officeart/2005/8/layout/cycle5"/>
    <dgm:cxn modelId="{34414D97-0295-43DB-8594-7B3060713C1A}" type="presParOf" srcId="{B7D4CE6F-B09E-41E6-B8FE-3436C0DA5218}" destId="{D8ABE861-0F1F-4447-BF92-73B70B4FA1E4}" srcOrd="14" destOrd="0" presId="urn:microsoft.com/office/officeart/2005/8/layout/cycle5"/>
    <dgm:cxn modelId="{4C5FB90F-E5EC-433A-9E06-A02665521918}" type="presParOf" srcId="{B7D4CE6F-B09E-41E6-B8FE-3436C0DA5218}" destId="{8341E0D4-37A8-4A10-98C4-65967977CBCC}" srcOrd="15" destOrd="0" presId="urn:microsoft.com/office/officeart/2005/8/layout/cycle5"/>
    <dgm:cxn modelId="{F5211ACB-9FDD-4A07-94D6-3C6E891BD76E}" type="presParOf" srcId="{B7D4CE6F-B09E-41E6-B8FE-3436C0DA5218}" destId="{1B735621-2719-41F5-A4E6-3E9BBABAF5C0}" srcOrd="16" destOrd="0" presId="urn:microsoft.com/office/officeart/2005/8/layout/cycle5"/>
    <dgm:cxn modelId="{1672C798-59F7-4FEF-9437-27112D650B97}" type="presParOf" srcId="{B7D4CE6F-B09E-41E6-B8FE-3436C0DA5218}" destId="{CCE18275-390D-483C-9D9A-547DFA40BB6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7BE6DC-542F-485F-8F8E-BE69E0C624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A98FFA-17D7-4EF4-83EA-299A94FA422C}">
      <dgm:prSet phldrT="[Text]"/>
      <dgm:spPr/>
      <dgm:t>
        <a:bodyPr/>
        <a:lstStyle/>
        <a:p>
          <a:r>
            <a:rPr lang="ru-RU" smtClean="0"/>
            <a:t>Корпоративное управление</a:t>
          </a:r>
          <a:endParaRPr lang="ru-RU" dirty="0" smtClean="0"/>
        </a:p>
      </dgm:t>
    </dgm:pt>
    <dgm:pt modelId="{512ABF34-BB4A-4F14-88F2-A1080A9EFA59}" type="parTrans" cxnId="{F0300156-40B4-4058-A658-1B5D6B9DA08D}">
      <dgm:prSet/>
      <dgm:spPr/>
      <dgm:t>
        <a:bodyPr/>
        <a:lstStyle/>
        <a:p>
          <a:endParaRPr lang="ru-RU"/>
        </a:p>
      </dgm:t>
    </dgm:pt>
    <dgm:pt modelId="{1E68EE46-ECB1-4A58-A147-25C93E8C4EF3}" type="sibTrans" cxnId="{F0300156-40B4-4058-A658-1B5D6B9DA08D}">
      <dgm:prSet/>
      <dgm:spPr/>
      <dgm:t>
        <a:bodyPr/>
        <a:lstStyle/>
        <a:p>
          <a:endParaRPr lang="ru-RU"/>
        </a:p>
      </dgm:t>
    </dgm:pt>
    <dgm:pt modelId="{E40D146F-8382-4AA4-A9D2-6DB86514AC4B}">
      <dgm:prSet phldrT="[Text]"/>
      <dgm:spPr/>
      <dgm:t>
        <a:bodyPr/>
        <a:lstStyle/>
        <a:p>
          <a:endParaRPr lang="ru-RU" dirty="0"/>
        </a:p>
      </dgm:t>
    </dgm:pt>
    <dgm:pt modelId="{2474B65C-AB17-4CD6-B660-89CED4C4A530}" type="sibTrans" cxnId="{77BDB4E4-ADCE-43FA-A1DE-7C202F4799AE}">
      <dgm:prSet/>
      <dgm:spPr/>
      <dgm:t>
        <a:bodyPr/>
        <a:lstStyle/>
        <a:p>
          <a:endParaRPr lang="ru-RU"/>
        </a:p>
      </dgm:t>
    </dgm:pt>
    <dgm:pt modelId="{90F2516C-BEC5-4EEE-94F7-48EFDE73CC3E}" type="parTrans" cxnId="{77BDB4E4-ADCE-43FA-A1DE-7C202F4799AE}">
      <dgm:prSet/>
      <dgm:spPr/>
      <dgm:t>
        <a:bodyPr/>
        <a:lstStyle/>
        <a:p>
          <a:endParaRPr lang="ru-RU"/>
        </a:p>
      </dgm:t>
    </dgm:pt>
    <dgm:pt modelId="{440B31A5-88BC-4C30-80CE-9A8C3F8E37BA}" type="pres">
      <dgm:prSet presAssocID="{AC7BE6DC-542F-485F-8F8E-BE69E0C6249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C0BDC9-96F3-4DC0-B493-637A2BFBDD8A}" type="pres">
      <dgm:prSet presAssocID="{E40D146F-8382-4AA4-A9D2-6DB86514AC4B}" presName="thickLine" presStyleLbl="alignNode1" presStyleIdx="0" presStyleCnt="1"/>
      <dgm:spPr/>
      <dgm:t>
        <a:bodyPr/>
        <a:lstStyle/>
        <a:p>
          <a:endParaRPr lang="ru-RU"/>
        </a:p>
      </dgm:t>
    </dgm:pt>
    <dgm:pt modelId="{7C416EB3-81EA-410B-B278-C8E7A5B85EA0}" type="pres">
      <dgm:prSet presAssocID="{E40D146F-8382-4AA4-A9D2-6DB86514AC4B}" presName="horz1" presStyleCnt="0"/>
      <dgm:spPr/>
    </dgm:pt>
    <dgm:pt modelId="{0E99CB8D-3F27-46E4-BF24-3986856F9CF8}" type="pres">
      <dgm:prSet presAssocID="{E40D146F-8382-4AA4-A9D2-6DB86514AC4B}" presName="tx1" presStyleLbl="revTx" presStyleIdx="0" presStyleCnt="2"/>
      <dgm:spPr/>
      <dgm:t>
        <a:bodyPr/>
        <a:lstStyle/>
        <a:p>
          <a:endParaRPr lang="ru-RU"/>
        </a:p>
      </dgm:t>
    </dgm:pt>
    <dgm:pt modelId="{C7FD9AB1-1CC3-402F-B379-8E355690E03A}" type="pres">
      <dgm:prSet presAssocID="{E40D146F-8382-4AA4-A9D2-6DB86514AC4B}" presName="vert1" presStyleCnt="0"/>
      <dgm:spPr/>
    </dgm:pt>
    <dgm:pt modelId="{4C9E2607-CA98-45DB-BF00-C6CC100F834F}" type="pres">
      <dgm:prSet presAssocID="{B2A98FFA-17D7-4EF4-83EA-299A94FA422C}" presName="vertSpace2a" presStyleCnt="0"/>
      <dgm:spPr/>
    </dgm:pt>
    <dgm:pt modelId="{DCEA88EA-D58B-4B45-A15A-E61655C30669}" type="pres">
      <dgm:prSet presAssocID="{B2A98FFA-17D7-4EF4-83EA-299A94FA422C}" presName="horz2" presStyleCnt="0"/>
      <dgm:spPr/>
    </dgm:pt>
    <dgm:pt modelId="{092F928A-C9EE-43F1-B42B-15E7B12D5DC6}" type="pres">
      <dgm:prSet presAssocID="{B2A98FFA-17D7-4EF4-83EA-299A94FA422C}" presName="horzSpace2" presStyleCnt="0"/>
      <dgm:spPr/>
    </dgm:pt>
    <dgm:pt modelId="{F331D372-4F30-4F3A-9125-DA8206C4CA04}" type="pres">
      <dgm:prSet presAssocID="{B2A98FFA-17D7-4EF4-83EA-299A94FA422C}" presName="tx2" presStyleLbl="revTx" presStyleIdx="1" presStyleCnt="2" custScaleX="172360" custLinFactNeighborX="-21781" custLinFactNeighborY="-850"/>
      <dgm:spPr/>
      <dgm:t>
        <a:bodyPr/>
        <a:lstStyle/>
        <a:p>
          <a:endParaRPr lang="ru-RU"/>
        </a:p>
      </dgm:t>
    </dgm:pt>
    <dgm:pt modelId="{D9FAC1CA-3851-48A6-B51E-A9D87A10649A}" type="pres">
      <dgm:prSet presAssocID="{B2A98FFA-17D7-4EF4-83EA-299A94FA422C}" presName="vert2" presStyleCnt="0"/>
      <dgm:spPr/>
    </dgm:pt>
    <dgm:pt modelId="{9B865B61-F503-4BEE-B515-4BB2723B05E6}" type="pres">
      <dgm:prSet presAssocID="{B2A98FFA-17D7-4EF4-83EA-299A94FA422C}" presName="thinLine2b" presStyleLbl="callout" presStyleIdx="0" presStyleCnt="1"/>
      <dgm:spPr/>
    </dgm:pt>
    <dgm:pt modelId="{C829D16C-A620-4CA2-893F-050E34630A28}" type="pres">
      <dgm:prSet presAssocID="{B2A98FFA-17D7-4EF4-83EA-299A94FA422C}" presName="vertSpace2b" presStyleCnt="0"/>
      <dgm:spPr/>
    </dgm:pt>
  </dgm:ptLst>
  <dgm:cxnLst>
    <dgm:cxn modelId="{849DF041-FE9F-4497-8FC0-D265519AA9C4}" type="presOf" srcId="{AC7BE6DC-542F-485F-8F8E-BE69E0C62496}" destId="{440B31A5-88BC-4C30-80CE-9A8C3F8E37BA}" srcOrd="0" destOrd="0" presId="urn:microsoft.com/office/officeart/2008/layout/LinedList"/>
    <dgm:cxn modelId="{8D5C0C72-60EE-44F7-B8E5-3B8DBAA087B1}" type="presOf" srcId="{E40D146F-8382-4AA4-A9D2-6DB86514AC4B}" destId="{0E99CB8D-3F27-46E4-BF24-3986856F9CF8}" srcOrd="0" destOrd="0" presId="urn:microsoft.com/office/officeart/2008/layout/LinedList"/>
    <dgm:cxn modelId="{F0300156-40B4-4058-A658-1B5D6B9DA08D}" srcId="{E40D146F-8382-4AA4-A9D2-6DB86514AC4B}" destId="{B2A98FFA-17D7-4EF4-83EA-299A94FA422C}" srcOrd="0" destOrd="0" parTransId="{512ABF34-BB4A-4F14-88F2-A1080A9EFA59}" sibTransId="{1E68EE46-ECB1-4A58-A147-25C93E8C4EF3}"/>
    <dgm:cxn modelId="{77BDB4E4-ADCE-43FA-A1DE-7C202F4799AE}" srcId="{AC7BE6DC-542F-485F-8F8E-BE69E0C62496}" destId="{E40D146F-8382-4AA4-A9D2-6DB86514AC4B}" srcOrd="0" destOrd="0" parTransId="{90F2516C-BEC5-4EEE-94F7-48EFDE73CC3E}" sibTransId="{2474B65C-AB17-4CD6-B660-89CED4C4A530}"/>
    <dgm:cxn modelId="{C8B1B585-B35D-47C9-ACB1-754E45FC1CD8}" type="presOf" srcId="{B2A98FFA-17D7-4EF4-83EA-299A94FA422C}" destId="{F331D372-4F30-4F3A-9125-DA8206C4CA04}" srcOrd="0" destOrd="0" presId="urn:microsoft.com/office/officeart/2008/layout/LinedList"/>
    <dgm:cxn modelId="{CB4AD22B-6605-435B-B8FB-D5B53BAE1A88}" type="presParOf" srcId="{440B31A5-88BC-4C30-80CE-9A8C3F8E37BA}" destId="{5CC0BDC9-96F3-4DC0-B493-637A2BFBDD8A}" srcOrd="0" destOrd="0" presId="urn:microsoft.com/office/officeart/2008/layout/LinedList"/>
    <dgm:cxn modelId="{99147316-2A85-47EC-A85E-BFD66604606B}" type="presParOf" srcId="{440B31A5-88BC-4C30-80CE-9A8C3F8E37BA}" destId="{7C416EB3-81EA-410B-B278-C8E7A5B85EA0}" srcOrd="1" destOrd="0" presId="urn:microsoft.com/office/officeart/2008/layout/LinedList"/>
    <dgm:cxn modelId="{BEBC8626-B121-49DD-88F3-C086E4E0579C}" type="presParOf" srcId="{7C416EB3-81EA-410B-B278-C8E7A5B85EA0}" destId="{0E99CB8D-3F27-46E4-BF24-3986856F9CF8}" srcOrd="0" destOrd="0" presId="urn:microsoft.com/office/officeart/2008/layout/LinedList"/>
    <dgm:cxn modelId="{CFB6CDB3-FB07-47CD-835A-1A5FCD2D59DD}" type="presParOf" srcId="{7C416EB3-81EA-410B-B278-C8E7A5B85EA0}" destId="{C7FD9AB1-1CC3-402F-B379-8E355690E03A}" srcOrd="1" destOrd="0" presId="urn:microsoft.com/office/officeart/2008/layout/LinedList"/>
    <dgm:cxn modelId="{2F05AAFA-4A6D-4793-9A83-2082E30551D6}" type="presParOf" srcId="{C7FD9AB1-1CC3-402F-B379-8E355690E03A}" destId="{4C9E2607-CA98-45DB-BF00-C6CC100F834F}" srcOrd="0" destOrd="0" presId="urn:microsoft.com/office/officeart/2008/layout/LinedList"/>
    <dgm:cxn modelId="{9F61A01B-4074-4811-8C59-BE188CB5474F}" type="presParOf" srcId="{C7FD9AB1-1CC3-402F-B379-8E355690E03A}" destId="{DCEA88EA-D58B-4B45-A15A-E61655C30669}" srcOrd="1" destOrd="0" presId="urn:microsoft.com/office/officeart/2008/layout/LinedList"/>
    <dgm:cxn modelId="{451200F4-54C8-4E2E-9714-9A35A972BB4C}" type="presParOf" srcId="{DCEA88EA-D58B-4B45-A15A-E61655C30669}" destId="{092F928A-C9EE-43F1-B42B-15E7B12D5DC6}" srcOrd="0" destOrd="0" presId="urn:microsoft.com/office/officeart/2008/layout/LinedList"/>
    <dgm:cxn modelId="{2B79EB5C-6B92-4916-80CD-76E93F6AF88C}" type="presParOf" srcId="{DCEA88EA-D58B-4B45-A15A-E61655C30669}" destId="{F331D372-4F30-4F3A-9125-DA8206C4CA04}" srcOrd="1" destOrd="0" presId="urn:microsoft.com/office/officeart/2008/layout/LinedList"/>
    <dgm:cxn modelId="{BF4EFDE0-B126-42D0-ABA9-1393ABB9DD3F}" type="presParOf" srcId="{DCEA88EA-D58B-4B45-A15A-E61655C30669}" destId="{D9FAC1CA-3851-48A6-B51E-A9D87A10649A}" srcOrd="2" destOrd="0" presId="urn:microsoft.com/office/officeart/2008/layout/LinedList"/>
    <dgm:cxn modelId="{67A13C13-80A6-43B1-9FDB-BE681B754126}" type="presParOf" srcId="{C7FD9AB1-1CC3-402F-B379-8E355690E03A}" destId="{9B865B61-F503-4BEE-B515-4BB2723B05E6}" srcOrd="2" destOrd="0" presId="urn:microsoft.com/office/officeart/2008/layout/LinedList"/>
    <dgm:cxn modelId="{E32FC394-77F4-4099-8279-3765231BEF19}" type="presParOf" srcId="{C7FD9AB1-1CC3-402F-B379-8E355690E03A}" destId="{C829D16C-A620-4CA2-893F-050E34630A2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D4560-1DA6-448B-9A83-ECAD92E5DD17}">
      <dsp:nvSpPr>
        <dsp:cNvPr id="0" name=""/>
        <dsp:cNvSpPr/>
      </dsp:nvSpPr>
      <dsp:spPr>
        <a:xfrm>
          <a:off x="2203044" y="2342"/>
          <a:ext cx="1585723" cy="103072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rgbClr val="00ADE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de-DE" sz="1600" b="0" i="0" u="none" strike="noStrike" kern="1200" cap="none" spc="0" normalizeH="0" baseline="0" noProof="0" dirty="0" smtClean="0">
              <a:ln/>
              <a:effectLst/>
              <a:uLnTx/>
              <a:uFillTx/>
              <a:latin typeface="+mj-lt"/>
              <a:ea typeface="+mn-ea"/>
              <a:cs typeface="+mn-cs"/>
            </a:rPr>
            <a:t>1. Оценка рисков и наблюдение </a:t>
          </a:r>
          <a:endParaRPr lang="en-US" sz="1600" b="0" kern="1200" dirty="0">
            <a:latin typeface="+mj-lt"/>
          </a:endParaRPr>
        </a:p>
      </dsp:txBody>
      <dsp:txXfrm>
        <a:off x="2253360" y="52658"/>
        <a:ext cx="1485091" cy="930088"/>
      </dsp:txXfrm>
    </dsp:sp>
    <dsp:sp modelId="{0B31EE2F-C703-4774-B591-C3B4484206AA}">
      <dsp:nvSpPr>
        <dsp:cNvPr id="0" name=""/>
        <dsp:cNvSpPr/>
      </dsp:nvSpPr>
      <dsp:spPr>
        <a:xfrm>
          <a:off x="567956" y="517703"/>
          <a:ext cx="4855899" cy="4855899"/>
        </a:xfrm>
        <a:custGeom>
          <a:avLst/>
          <a:gdLst/>
          <a:ahLst/>
          <a:cxnLst/>
          <a:rect l="0" t="0" r="0" b="0"/>
          <a:pathLst>
            <a:path>
              <a:moveTo>
                <a:pt x="3420205" y="212014"/>
              </a:moveTo>
              <a:arcTo wR="2427949" hR="2427949" stAng="17647318" swAng="92380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3F04A-46F4-4815-B14F-4AD3D1FA3203}">
      <dsp:nvSpPr>
        <dsp:cNvPr id="0" name=""/>
        <dsp:cNvSpPr/>
      </dsp:nvSpPr>
      <dsp:spPr>
        <a:xfrm>
          <a:off x="4305710" y="1216317"/>
          <a:ext cx="1585723" cy="1030720"/>
        </a:xfrm>
        <a:prstGeom prst="roundRect">
          <a:avLst/>
        </a:prstGeom>
        <a:solidFill>
          <a:srgbClr val="003366"/>
        </a:solidFill>
        <a:ln w="38100" cap="flat" cmpd="sng" algn="ctr">
          <a:solidFill>
            <a:srgbClr val="00336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2. Правила и процессы</a:t>
          </a: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4356026" y="1266633"/>
        <a:ext cx="1485091" cy="930088"/>
      </dsp:txXfrm>
    </dsp:sp>
    <dsp:sp modelId="{2FF04348-0306-4B5C-BFFA-59FC839CEBFA}">
      <dsp:nvSpPr>
        <dsp:cNvPr id="0" name=""/>
        <dsp:cNvSpPr/>
      </dsp:nvSpPr>
      <dsp:spPr>
        <a:xfrm>
          <a:off x="567956" y="517703"/>
          <a:ext cx="4855899" cy="4855899"/>
        </a:xfrm>
        <a:custGeom>
          <a:avLst/>
          <a:gdLst/>
          <a:ahLst/>
          <a:cxnLst/>
          <a:rect l="0" t="0" r="0" b="0"/>
          <a:pathLst>
            <a:path>
              <a:moveTo>
                <a:pt x="4818064" y="2000994"/>
              </a:moveTo>
              <a:arcTo wR="2427949" hR="2427949" stAng="20992312" swAng="121537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94891-08F9-4FA7-9061-479D6CFC1310}">
      <dsp:nvSpPr>
        <dsp:cNvPr id="0" name=""/>
        <dsp:cNvSpPr/>
      </dsp:nvSpPr>
      <dsp:spPr>
        <a:xfrm>
          <a:off x="4305710" y="3644267"/>
          <a:ext cx="1585723" cy="1030720"/>
        </a:xfrm>
        <a:prstGeom prst="roundRect">
          <a:avLst/>
        </a:prstGeom>
        <a:solidFill>
          <a:srgbClr val="9E9E9E"/>
        </a:solidFill>
        <a:ln w="38100" cap="flat" cmpd="sng" algn="ctr">
          <a:solidFill>
            <a:srgbClr val="9E9E9E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de-DE" sz="1600" b="0" i="0" u="none" strike="noStrike" kern="1200" cap="none" spc="0" normalizeH="0" baseline="0" noProof="0" dirty="0" smtClean="0">
              <a:ln/>
              <a:solidFill>
                <a:srgbClr val="263F6A"/>
              </a:solidFill>
              <a:effectLst/>
              <a:uLnTx/>
              <a:uFillTx/>
              <a:latin typeface="+mj-lt"/>
              <a:ea typeface="+mn-ea"/>
              <a:cs typeface="+mn-cs"/>
            </a:rPr>
            <a:t>3. Тренинги, коммуникация</a:t>
          </a:r>
          <a:endParaRPr lang="en-US" sz="1600" b="0" kern="1200" dirty="0">
            <a:solidFill>
              <a:srgbClr val="263F6A"/>
            </a:solidFill>
            <a:latin typeface="+mj-lt"/>
          </a:endParaRPr>
        </a:p>
      </dsp:txBody>
      <dsp:txXfrm>
        <a:off x="4356026" y="3694583"/>
        <a:ext cx="1485091" cy="930088"/>
      </dsp:txXfrm>
    </dsp:sp>
    <dsp:sp modelId="{5341472E-4E2B-4A73-B3AE-6F0708829056}">
      <dsp:nvSpPr>
        <dsp:cNvPr id="0" name=""/>
        <dsp:cNvSpPr/>
      </dsp:nvSpPr>
      <dsp:spPr>
        <a:xfrm>
          <a:off x="567956" y="517703"/>
          <a:ext cx="4855899" cy="4855899"/>
        </a:xfrm>
        <a:custGeom>
          <a:avLst/>
          <a:gdLst/>
          <a:ahLst/>
          <a:cxnLst/>
          <a:rect l="0" t="0" r="0" b="0"/>
          <a:pathLst>
            <a:path>
              <a:moveTo>
                <a:pt x="3972927" y="4300911"/>
              </a:moveTo>
              <a:arcTo wR="2427949" hR="2427949" stAng="3028878" swAng="92380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87AEC-5782-4D96-A009-06E31B3C1E9A}">
      <dsp:nvSpPr>
        <dsp:cNvPr id="0" name=""/>
        <dsp:cNvSpPr/>
      </dsp:nvSpPr>
      <dsp:spPr>
        <a:xfrm>
          <a:off x="2203044" y="4858242"/>
          <a:ext cx="1585723" cy="1030720"/>
        </a:xfrm>
        <a:prstGeom prst="roundRect">
          <a:avLst/>
        </a:prstGeom>
        <a:solidFill>
          <a:srgbClr val="0082E6"/>
        </a:solidFill>
        <a:ln w="38100" cap="flat" cmpd="sng" algn="ctr">
          <a:solidFill>
            <a:srgbClr val="0082E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noProof="0" dirty="0" smtClean="0">
              <a:ln/>
              <a:solidFill>
                <a:srgbClr val="263F6A"/>
              </a:solidFill>
              <a:effectLst/>
              <a:uLnTx/>
              <a:uFillTx/>
              <a:latin typeface="+mj-lt"/>
              <a:ea typeface="+mn-ea"/>
              <a:cs typeface="+mn-cs"/>
            </a:rPr>
            <a:t>4. Функция </a:t>
          </a:r>
          <a:r>
            <a:rPr kumimoji="0" lang="ru-RU" sz="1600" b="0" i="0" u="none" strike="noStrike" kern="1200" cap="none" spc="0" normalizeH="0" baseline="0" noProof="0" dirty="0" err="1" smtClean="0">
              <a:ln/>
              <a:solidFill>
                <a:srgbClr val="263F6A"/>
              </a:solidFill>
              <a:effectLst/>
              <a:uLnTx/>
              <a:uFillTx/>
              <a:latin typeface="+mj-lt"/>
              <a:ea typeface="+mn-ea"/>
              <a:cs typeface="+mn-cs"/>
            </a:rPr>
            <a:t>комплаенс</a:t>
          </a:r>
          <a:r>
            <a:rPr kumimoji="0" lang="ru-RU" sz="1600" b="0" i="0" u="none" strike="noStrike" kern="1200" cap="none" spc="0" normalizeH="0" baseline="0" noProof="0" dirty="0" smtClean="0">
              <a:ln/>
              <a:solidFill>
                <a:srgbClr val="263F6A"/>
              </a:solidFill>
              <a:effectLst/>
              <a:uLnTx/>
              <a:uFillTx/>
              <a:latin typeface="+mj-lt"/>
              <a:ea typeface="+mn-ea"/>
              <a:cs typeface="+mn-cs"/>
            </a:rPr>
            <a:t>-менеджера</a:t>
          </a:r>
          <a:endParaRPr lang="en-US" sz="1600" b="0" kern="1200" dirty="0">
            <a:solidFill>
              <a:srgbClr val="263F6A"/>
            </a:solidFill>
            <a:latin typeface="+mj-lt"/>
          </a:endParaRPr>
        </a:p>
      </dsp:txBody>
      <dsp:txXfrm>
        <a:off x="2253360" y="4908558"/>
        <a:ext cx="1485091" cy="930088"/>
      </dsp:txXfrm>
    </dsp:sp>
    <dsp:sp modelId="{0F780AA1-DDD1-4C73-91C8-3151D69AF32B}">
      <dsp:nvSpPr>
        <dsp:cNvPr id="0" name=""/>
        <dsp:cNvSpPr/>
      </dsp:nvSpPr>
      <dsp:spPr>
        <a:xfrm>
          <a:off x="567956" y="517703"/>
          <a:ext cx="4855899" cy="4855899"/>
        </a:xfrm>
        <a:custGeom>
          <a:avLst/>
          <a:gdLst/>
          <a:ahLst/>
          <a:cxnLst/>
          <a:rect l="0" t="0" r="0" b="0"/>
          <a:pathLst>
            <a:path>
              <a:moveTo>
                <a:pt x="1435694" y="4643885"/>
              </a:moveTo>
              <a:arcTo wR="2427949" hR="2427949" stAng="6847318" swAng="92380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F3169-2D7F-4913-864C-05D43CEFF2A2}">
      <dsp:nvSpPr>
        <dsp:cNvPr id="0" name=""/>
        <dsp:cNvSpPr/>
      </dsp:nvSpPr>
      <dsp:spPr>
        <a:xfrm>
          <a:off x="100378" y="3644267"/>
          <a:ext cx="1585723" cy="1030720"/>
        </a:xfrm>
        <a:prstGeom prst="roundRect">
          <a:avLst/>
        </a:prstGeom>
        <a:solidFill>
          <a:srgbClr val="00ADEF"/>
        </a:solidFill>
        <a:ln w="38100" cap="flat" cmpd="sng" algn="ctr">
          <a:solidFill>
            <a:srgbClr val="00ADE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  <a:bevelB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de-DE" sz="16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5. Контроли, ответственность</a:t>
          </a:r>
          <a:endParaRPr lang="en-US" sz="1600" b="0" kern="1200" dirty="0">
            <a:solidFill>
              <a:schemeClr val="tx1"/>
            </a:solidFill>
            <a:latin typeface="+mj-lt"/>
          </a:endParaRPr>
        </a:p>
      </dsp:txBody>
      <dsp:txXfrm>
        <a:off x="150694" y="3694583"/>
        <a:ext cx="1485091" cy="930088"/>
      </dsp:txXfrm>
    </dsp:sp>
    <dsp:sp modelId="{D8ABE861-0F1F-4447-BF92-73B70B4FA1E4}">
      <dsp:nvSpPr>
        <dsp:cNvPr id="0" name=""/>
        <dsp:cNvSpPr/>
      </dsp:nvSpPr>
      <dsp:spPr>
        <a:xfrm>
          <a:off x="567956" y="517703"/>
          <a:ext cx="4855899" cy="4855899"/>
        </a:xfrm>
        <a:custGeom>
          <a:avLst/>
          <a:gdLst/>
          <a:ahLst/>
          <a:cxnLst/>
          <a:rect l="0" t="0" r="0" b="0"/>
          <a:pathLst>
            <a:path>
              <a:moveTo>
                <a:pt x="37834" y="2854905"/>
              </a:moveTo>
              <a:arcTo wR="2427949" hR="2427949" stAng="10192312" swAng="121537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1E0D4-37A8-4A10-98C4-65967977CBCC}">
      <dsp:nvSpPr>
        <dsp:cNvPr id="0" name=""/>
        <dsp:cNvSpPr/>
      </dsp:nvSpPr>
      <dsp:spPr>
        <a:xfrm>
          <a:off x="100378" y="1216317"/>
          <a:ext cx="1585723" cy="1030720"/>
        </a:xfrm>
        <a:prstGeom prst="roundRect">
          <a:avLst/>
        </a:prstGeom>
        <a:solidFill>
          <a:srgbClr val="9E9E9E"/>
        </a:solidFill>
        <a:ln w="38100" cap="flat" cmpd="sng" algn="ctr">
          <a:solidFill>
            <a:srgbClr val="9E9E9E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de-DE" sz="1600" b="0" i="0" u="none" strike="noStrike" kern="1200" cap="none" spc="0" normalizeH="0" baseline="0" noProof="0" dirty="0" smtClean="0">
              <a:ln/>
              <a:solidFill>
                <a:srgbClr val="003366"/>
              </a:solidFill>
              <a:effectLst/>
              <a:uLnTx/>
              <a:uFillTx/>
              <a:latin typeface="+mj-lt"/>
              <a:ea typeface="+mn-ea"/>
              <a:cs typeface="+mn-cs"/>
            </a:rPr>
            <a:t>6. Роль руководства</a:t>
          </a:r>
          <a:endParaRPr lang="en-US" sz="1600" b="0" kern="1200" dirty="0">
            <a:solidFill>
              <a:srgbClr val="003366"/>
            </a:solidFill>
            <a:latin typeface="+mj-lt"/>
          </a:endParaRPr>
        </a:p>
      </dsp:txBody>
      <dsp:txXfrm>
        <a:off x="150694" y="1266633"/>
        <a:ext cx="1485091" cy="930088"/>
      </dsp:txXfrm>
    </dsp:sp>
    <dsp:sp modelId="{CCE18275-390D-483C-9D9A-547DFA40BB60}">
      <dsp:nvSpPr>
        <dsp:cNvPr id="0" name=""/>
        <dsp:cNvSpPr/>
      </dsp:nvSpPr>
      <dsp:spPr>
        <a:xfrm>
          <a:off x="567956" y="517703"/>
          <a:ext cx="4855899" cy="4855899"/>
        </a:xfrm>
        <a:custGeom>
          <a:avLst/>
          <a:gdLst/>
          <a:ahLst/>
          <a:cxnLst/>
          <a:rect l="0" t="0" r="0" b="0"/>
          <a:pathLst>
            <a:path>
              <a:moveTo>
                <a:pt x="882972" y="554988"/>
              </a:moveTo>
              <a:arcTo wR="2427949" hR="2427949" stAng="13828878" swAng="92380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0BDC9-96F3-4DC0-B493-637A2BFBDD8A}">
      <dsp:nvSpPr>
        <dsp:cNvPr id="0" name=""/>
        <dsp:cNvSpPr/>
      </dsp:nvSpPr>
      <dsp:spPr>
        <a:xfrm>
          <a:off x="0" y="0"/>
          <a:ext cx="49802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9CB8D-3F27-46E4-BF24-3986856F9CF8}">
      <dsp:nvSpPr>
        <dsp:cNvPr id="0" name=""/>
        <dsp:cNvSpPr/>
      </dsp:nvSpPr>
      <dsp:spPr>
        <a:xfrm>
          <a:off x="0" y="0"/>
          <a:ext cx="733417" cy="3900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733417" cy="3900176"/>
      </dsp:txXfrm>
    </dsp:sp>
    <dsp:sp modelId="{F331D372-4F30-4F3A-9125-DA8206C4CA04}">
      <dsp:nvSpPr>
        <dsp:cNvPr id="0" name=""/>
        <dsp:cNvSpPr/>
      </dsp:nvSpPr>
      <dsp:spPr>
        <a:xfrm>
          <a:off x="788423" y="177107"/>
          <a:ext cx="4190585" cy="354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 smtClean="0"/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Система антимонопольного </a:t>
          </a:r>
          <a:r>
            <a:rPr lang="ru-RU" sz="3100" kern="1200" dirty="0" err="1" smtClean="0"/>
            <a:t>комплаенс</a:t>
          </a:r>
          <a:r>
            <a:rPr lang="ru-RU" sz="3100" kern="1200" dirty="0" smtClean="0"/>
            <a:t> компании «Мерседес-</a:t>
          </a:r>
          <a:r>
            <a:rPr lang="ru-RU" sz="3100" kern="1200" dirty="0" err="1" smtClean="0"/>
            <a:t>Бенц</a:t>
          </a:r>
          <a:r>
            <a:rPr lang="ru-RU" sz="3100" kern="1200" dirty="0" smtClean="0"/>
            <a:t> РУС»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ADEF"/>
              </a:solidFill>
            </a:rPr>
            <a:t>(«</a:t>
          </a:r>
          <a:r>
            <a:rPr lang="ru-RU" sz="3100" kern="1200" dirty="0" err="1" smtClean="0">
              <a:solidFill>
                <a:srgbClr val="00ADEF"/>
              </a:solidFill>
            </a:rPr>
            <a:t>Даймлер</a:t>
          </a:r>
          <a:r>
            <a:rPr lang="ru-RU" sz="3100" kern="1200" dirty="0" smtClean="0">
              <a:solidFill>
                <a:srgbClr val="00ADEF"/>
              </a:solidFill>
            </a:rPr>
            <a:t> АГ»)</a:t>
          </a:r>
          <a:endParaRPr lang="ru-RU" sz="3100" kern="1200" dirty="0">
            <a:solidFill>
              <a:srgbClr val="00ADEF"/>
            </a:solidFill>
          </a:endParaRPr>
        </a:p>
      </dsp:txBody>
      <dsp:txXfrm>
        <a:off x="788423" y="177107"/>
        <a:ext cx="4190585" cy="3542152"/>
      </dsp:txXfrm>
    </dsp:sp>
    <dsp:sp modelId="{9B865B61-F503-4BEE-B515-4BB2723B05E6}">
      <dsp:nvSpPr>
        <dsp:cNvPr id="0" name=""/>
        <dsp:cNvSpPr/>
      </dsp:nvSpPr>
      <dsp:spPr>
        <a:xfrm>
          <a:off x="733417" y="3719259"/>
          <a:ext cx="29336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D4560-1DA6-448B-9A83-ECAD92E5DD17}">
      <dsp:nvSpPr>
        <dsp:cNvPr id="0" name=""/>
        <dsp:cNvSpPr/>
      </dsp:nvSpPr>
      <dsp:spPr>
        <a:xfrm>
          <a:off x="1745332" y="376"/>
          <a:ext cx="1237431" cy="8043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de-DE" sz="1200" b="0" i="0" u="none" strike="noStrike" kern="1200" cap="none" spc="0" normalizeH="0" baseline="0" noProof="0" dirty="0" smtClean="0">
              <a:ln/>
              <a:solidFill>
                <a:srgbClr val="003366"/>
              </a:solidFill>
              <a:effectLst/>
              <a:uLnTx/>
              <a:uFillTx/>
              <a:latin typeface="+mj-lt"/>
              <a:ea typeface="+mn-ea"/>
              <a:cs typeface="+mn-cs"/>
            </a:rPr>
            <a:t>1. Оценка рисков и наблюдение </a:t>
          </a:r>
          <a:endParaRPr lang="en-US" sz="1200" b="0" kern="1200" dirty="0">
            <a:solidFill>
              <a:srgbClr val="003366"/>
            </a:solidFill>
            <a:latin typeface="+mj-lt"/>
          </a:endParaRPr>
        </a:p>
      </dsp:txBody>
      <dsp:txXfrm>
        <a:off x="1784596" y="39640"/>
        <a:ext cx="1158903" cy="725802"/>
      </dsp:txXfrm>
    </dsp:sp>
    <dsp:sp modelId="{0B31EE2F-C703-4774-B591-C3B4484206AA}">
      <dsp:nvSpPr>
        <dsp:cNvPr id="0" name=""/>
        <dsp:cNvSpPr/>
      </dsp:nvSpPr>
      <dsp:spPr>
        <a:xfrm>
          <a:off x="469858" y="402541"/>
          <a:ext cx="3788378" cy="3788378"/>
        </a:xfrm>
        <a:custGeom>
          <a:avLst/>
          <a:gdLst/>
          <a:ahLst/>
          <a:cxnLst/>
          <a:rect l="0" t="0" r="0" b="0"/>
          <a:pathLst>
            <a:path>
              <a:moveTo>
                <a:pt x="2668403" y="165448"/>
              </a:moveTo>
              <a:arcTo wR="1894189" hR="1894189" stAng="17647509" swAng="9234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3F04A-46F4-4815-B14F-4AD3D1FA3203}">
      <dsp:nvSpPr>
        <dsp:cNvPr id="0" name=""/>
        <dsp:cNvSpPr/>
      </dsp:nvSpPr>
      <dsp:spPr>
        <a:xfrm>
          <a:off x="3385748" y="947471"/>
          <a:ext cx="1237431" cy="804330"/>
        </a:xfrm>
        <a:prstGeom prst="roundRect">
          <a:avLst/>
        </a:prstGeom>
        <a:solidFill>
          <a:schemeClr val="accent2">
            <a:hueOff val="0"/>
            <a:satOff val="0"/>
            <a:lumOff val="-23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3366"/>
              </a:solidFill>
              <a:latin typeface="+mj-lt"/>
            </a:rPr>
            <a:t>2. Правила и процессы</a:t>
          </a:r>
          <a:endParaRPr lang="en-US" sz="1200" b="0" kern="1200" dirty="0">
            <a:solidFill>
              <a:srgbClr val="003366"/>
            </a:solidFill>
            <a:latin typeface="+mj-lt"/>
          </a:endParaRPr>
        </a:p>
      </dsp:txBody>
      <dsp:txXfrm>
        <a:off x="3425012" y="986735"/>
        <a:ext cx="1158903" cy="725802"/>
      </dsp:txXfrm>
    </dsp:sp>
    <dsp:sp modelId="{2FF04348-0306-4B5C-BFFA-59FC839CEBFA}">
      <dsp:nvSpPr>
        <dsp:cNvPr id="0" name=""/>
        <dsp:cNvSpPr/>
      </dsp:nvSpPr>
      <dsp:spPr>
        <a:xfrm>
          <a:off x="469858" y="402541"/>
          <a:ext cx="3788378" cy="3788378"/>
        </a:xfrm>
        <a:custGeom>
          <a:avLst/>
          <a:gdLst/>
          <a:ahLst/>
          <a:cxnLst/>
          <a:rect l="0" t="0" r="0" b="0"/>
          <a:pathLst>
            <a:path>
              <a:moveTo>
                <a:pt x="3758872" y="1561160"/>
              </a:moveTo>
              <a:arcTo wR="1894189" hR="1894189" stAng="20992431" swAng="121513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-2353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94891-08F9-4FA7-9061-479D6CFC1310}">
      <dsp:nvSpPr>
        <dsp:cNvPr id="0" name=""/>
        <dsp:cNvSpPr/>
      </dsp:nvSpPr>
      <dsp:spPr>
        <a:xfrm>
          <a:off x="3385748" y="2841660"/>
          <a:ext cx="1237431" cy="804330"/>
        </a:xfrm>
        <a:prstGeom prst="roundRect">
          <a:avLst/>
        </a:prstGeom>
        <a:solidFill>
          <a:schemeClr val="accent2">
            <a:hueOff val="0"/>
            <a:satOff val="0"/>
            <a:lumOff val="-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de-DE" sz="1200" b="0" i="0" u="none" strike="noStrike" kern="1200" cap="none" spc="0" normalizeH="0" baseline="0" noProof="0" dirty="0" smtClean="0">
              <a:ln/>
              <a:solidFill>
                <a:srgbClr val="003366"/>
              </a:solidFill>
              <a:effectLst/>
              <a:uLnTx/>
              <a:uFillTx/>
              <a:latin typeface="+mj-lt"/>
              <a:ea typeface="+mn-ea"/>
              <a:cs typeface="+mn-cs"/>
            </a:rPr>
            <a:t>3. Тренинги, коммуникация</a:t>
          </a:r>
          <a:endParaRPr lang="en-US" sz="1200" b="0" kern="1200" dirty="0">
            <a:solidFill>
              <a:srgbClr val="003366"/>
            </a:solidFill>
            <a:latin typeface="+mj-lt"/>
          </a:endParaRPr>
        </a:p>
      </dsp:txBody>
      <dsp:txXfrm>
        <a:off x="3425012" y="2880924"/>
        <a:ext cx="1158903" cy="725802"/>
      </dsp:txXfrm>
    </dsp:sp>
    <dsp:sp modelId="{5341472E-4E2B-4A73-B3AE-6F0708829056}">
      <dsp:nvSpPr>
        <dsp:cNvPr id="0" name=""/>
        <dsp:cNvSpPr/>
      </dsp:nvSpPr>
      <dsp:spPr>
        <a:xfrm>
          <a:off x="469858" y="402541"/>
          <a:ext cx="3788378" cy="3788378"/>
        </a:xfrm>
        <a:custGeom>
          <a:avLst/>
          <a:gdLst/>
          <a:ahLst/>
          <a:cxnLst/>
          <a:rect l="0" t="0" r="0" b="0"/>
          <a:pathLst>
            <a:path>
              <a:moveTo>
                <a:pt x="3099453" y="3355452"/>
              </a:moveTo>
              <a:arcTo wR="1894189" hR="1894189" stAng="3029032" swAng="9234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-4706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87AEC-5782-4D96-A009-06E31B3C1E9A}">
      <dsp:nvSpPr>
        <dsp:cNvPr id="0" name=""/>
        <dsp:cNvSpPr/>
      </dsp:nvSpPr>
      <dsp:spPr>
        <a:xfrm>
          <a:off x="1745332" y="3788755"/>
          <a:ext cx="1237431" cy="804330"/>
        </a:xfrm>
        <a:prstGeom prst="roundRect">
          <a:avLst/>
        </a:prstGeom>
        <a:solidFill>
          <a:schemeClr val="accent2">
            <a:hueOff val="0"/>
            <a:satOff val="0"/>
            <a:lumOff val="-7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3366"/>
              </a:solidFill>
              <a:latin typeface="+mj-lt"/>
            </a:rPr>
            <a:t>4. Функция </a:t>
          </a:r>
          <a:r>
            <a:rPr lang="ru-RU" sz="1200" b="0" kern="1200" dirty="0" err="1" smtClean="0">
              <a:solidFill>
                <a:srgbClr val="003366"/>
              </a:solidFill>
              <a:latin typeface="+mj-lt"/>
            </a:rPr>
            <a:t>комплаенс</a:t>
          </a:r>
          <a:r>
            <a:rPr lang="ru-RU" sz="1200" b="0" kern="1200" dirty="0" smtClean="0">
              <a:solidFill>
                <a:srgbClr val="003366"/>
              </a:solidFill>
              <a:latin typeface="+mj-lt"/>
            </a:rPr>
            <a:t> менеджера</a:t>
          </a:r>
          <a:endParaRPr lang="en-US" sz="1200" b="0" kern="1200" dirty="0">
            <a:solidFill>
              <a:srgbClr val="003366"/>
            </a:solidFill>
            <a:latin typeface="+mj-lt"/>
          </a:endParaRPr>
        </a:p>
      </dsp:txBody>
      <dsp:txXfrm>
        <a:off x="1784596" y="3828019"/>
        <a:ext cx="1158903" cy="725802"/>
      </dsp:txXfrm>
    </dsp:sp>
    <dsp:sp modelId="{0F780AA1-DDD1-4C73-91C8-3151D69AF32B}">
      <dsp:nvSpPr>
        <dsp:cNvPr id="0" name=""/>
        <dsp:cNvSpPr/>
      </dsp:nvSpPr>
      <dsp:spPr>
        <a:xfrm>
          <a:off x="469858" y="402541"/>
          <a:ext cx="3788378" cy="3788378"/>
        </a:xfrm>
        <a:custGeom>
          <a:avLst/>
          <a:gdLst/>
          <a:ahLst/>
          <a:cxnLst/>
          <a:rect l="0" t="0" r="0" b="0"/>
          <a:pathLst>
            <a:path>
              <a:moveTo>
                <a:pt x="1119975" y="3622930"/>
              </a:moveTo>
              <a:arcTo wR="1894189" hR="1894189" stAng="6847509" swAng="9234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-7059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F3169-2D7F-4913-864C-05D43CEFF2A2}">
      <dsp:nvSpPr>
        <dsp:cNvPr id="0" name=""/>
        <dsp:cNvSpPr/>
      </dsp:nvSpPr>
      <dsp:spPr>
        <a:xfrm>
          <a:off x="104916" y="2841660"/>
          <a:ext cx="1237431" cy="804330"/>
        </a:xfrm>
        <a:prstGeom prst="roundRect">
          <a:avLst/>
        </a:prstGeom>
        <a:solidFill>
          <a:schemeClr val="accent2">
            <a:hueOff val="0"/>
            <a:satOff val="0"/>
            <a:lumOff val="-94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de-DE" sz="1200" b="0" i="0" u="none" strike="noStrike" kern="1200" cap="none" spc="0" normalizeH="0" baseline="0" noProof="0" dirty="0" smtClean="0">
              <a:ln/>
              <a:solidFill>
                <a:srgbClr val="003366"/>
              </a:solidFill>
              <a:effectLst/>
              <a:uLnTx/>
              <a:uFillTx/>
              <a:latin typeface="+mj-lt"/>
              <a:ea typeface="+mn-ea"/>
              <a:cs typeface="+mn-cs"/>
            </a:rPr>
            <a:t>5. Контроли, ответственность</a:t>
          </a:r>
          <a:endParaRPr lang="en-US" sz="1200" b="0" kern="1200" dirty="0">
            <a:solidFill>
              <a:srgbClr val="003366"/>
            </a:solidFill>
            <a:latin typeface="+mj-lt"/>
          </a:endParaRPr>
        </a:p>
      </dsp:txBody>
      <dsp:txXfrm>
        <a:off x="144180" y="2880924"/>
        <a:ext cx="1158903" cy="725802"/>
      </dsp:txXfrm>
    </dsp:sp>
    <dsp:sp modelId="{D8ABE861-0F1F-4447-BF92-73B70B4FA1E4}">
      <dsp:nvSpPr>
        <dsp:cNvPr id="0" name=""/>
        <dsp:cNvSpPr/>
      </dsp:nvSpPr>
      <dsp:spPr>
        <a:xfrm>
          <a:off x="469858" y="402541"/>
          <a:ext cx="3788378" cy="3788378"/>
        </a:xfrm>
        <a:custGeom>
          <a:avLst/>
          <a:gdLst/>
          <a:ahLst/>
          <a:cxnLst/>
          <a:rect l="0" t="0" r="0" b="0"/>
          <a:pathLst>
            <a:path>
              <a:moveTo>
                <a:pt x="29505" y="2227218"/>
              </a:moveTo>
              <a:arcTo wR="1894189" hR="1894189" stAng="10192431" swAng="121513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-9412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1E0D4-37A8-4A10-98C4-65967977CBCC}">
      <dsp:nvSpPr>
        <dsp:cNvPr id="0" name=""/>
        <dsp:cNvSpPr/>
      </dsp:nvSpPr>
      <dsp:spPr>
        <a:xfrm>
          <a:off x="104916" y="947471"/>
          <a:ext cx="1237431" cy="804330"/>
        </a:xfrm>
        <a:prstGeom prst="roundRect">
          <a:avLst/>
        </a:prstGeom>
        <a:solidFill>
          <a:schemeClr val="accent2">
            <a:hueOff val="0"/>
            <a:satOff val="0"/>
            <a:lumOff val="-11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de-DE" sz="1200" b="0" i="0" u="none" strike="noStrike" kern="1200" cap="none" spc="0" normalizeH="0" baseline="0" noProof="0" dirty="0" smtClean="0">
              <a:ln/>
              <a:solidFill>
                <a:srgbClr val="003366"/>
              </a:solidFill>
              <a:effectLst/>
              <a:uLnTx/>
              <a:uFillTx/>
              <a:latin typeface="+mj-lt"/>
              <a:ea typeface="+mn-ea"/>
              <a:cs typeface="+mn-cs"/>
            </a:rPr>
            <a:t>6. Роль руководства</a:t>
          </a:r>
          <a:endParaRPr lang="en-US" sz="1200" b="0" kern="1200" dirty="0">
            <a:solidFill>
              <a:srgbClr val="003366"/>
            </a:solidFill>
            <a:latin typeface="+mj-lt"/>
          </a:endParaRPr>
        </a:p>
      </dsp:txBody>
      <dsp:txXfrm>
        <a:off x="144180" y="986735"/>
        <a:ext cx="1158903" cy="725802"/>
      </dsp:txXfrm>
    </dsp:sp>
    <dsp:sp modelId="{CCE18275-390D-483C-9D9A-547DFA40BB60}">
      <dsp:nvSpPr>
        <dsp:cNvPr id="0" name=""/>
        <dsp:cNvSpPr/>
      </dsp:nvSpPr>
      <dsp:spPr>
        <a:xfrm>
          <a:off x="469858" y="402541"/>
          <a:ext cx="3788378" cy="3788378"/>
        </a:xfrm>
        <a:custGeom>
          <a:avLst/>
          <a:gdLst/>
          <a:ahLst/>
          <a:cxnLst/>
          <a:rect l="0" t="0" r="0" b="0"/>
          <a:pathLst>
            <a:path>
              <a:moveTo>
                <a:pt x="688925" y="432925"/>
              </a:moveTo>
              <a:arcTo wR="1894189" hR="1894189" stAng="13829032" swAng="9234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-1176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0BDC9-96F3-4DC0-B493-637A2BFBDD8A}">
      <dsp:nvSpPr>
        <dsp:cNvPr id="0" name=""/>
        <dsp:cNvSpPr/>
      </dsp:nvSpPr>
      <dsp:spPr>
        <a:xfrm>
          <a:off x="0" y="0"/>
          <a:ext cx="52635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9CB8D-3F27-46E4-BF24-3986856F9CF8}">
      <dsp:nvSpPr>
        <dsp:cNvPr id="0" name=""/>
        <dsp:cNvSpPr/>
      </dsp:nvSpPr>
      <dsp:spPr>
        <a:xfrm>
          <a:off x="0" y="0"/>
          <a:ext cx="671308" cy="90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0" y="0"/>
        <a:ext cx="671308" cy="904067"/>
      </dsp:txXfrm>
    </dsp:sp>
    <dsp:sp modelId="{F331D372-4F30-4F3A-9125-DA8206C4CA04}">
      <dsp:nvSpPr>
        <dsp:cNvPr id="0" name=""/>
        <dsp:cNvSpPr/>
      </dsp:nvSpPr>
      <dsp:spPr>
        <a:xfrm>
          <a:off x="147752" y="34074"/>
          <a:ext cx="4541490" cy="82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Корпоративное управление</a:t>
          </a:r>
          <a:endParaRPr lang="ru-RU" sz="2600" kern="1200" dirty="0" smtClean="0"/>
        </a:p>
      </dsp:txBody>
      <dsp:txXfrm>
        <a:off x="147752" y="34074"/>
        <a:ext cx="4541490" cy="821076"/>
      </dsp:txXfrm>
    </dsp:sp>
    <dsp:sp modelId="{9B865B61-F503-4BEE-B515-4BB2723B05E6}">
      <dsp:nvSpPr>
        <dsp:cNvPr id="0" name=""/>
        <dsp:cNvSpPr/>
      </dsp:nvSpPr>
      <dsp:spPr>
        <a:xfrm>
          <a:off x="671308" y="862130"/>
          <a:ext cx="2685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3"/>
          </p:nvPr>
        </p:nvSpPr>
        <p:spPr>
          <a:xfrm>
            <a:off x="6429944" y="8755647"/>
            <a:ext cx="324000" cy="30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51FCC457-043F-4556-B0AC-C81B79BDB884}" type="slidenum">
              <a:rPr lang="de-DE" sz="1000" smtClean="0">
                <a:solidFill>
                  <a:schemeClr val="bg1"/>
                </a:solidFill>
              </a:rPr>
              <a:t>‹#›</a:t>
            </a:fld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543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bildplatzhalter 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2000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8" name="Notizenplatzhalter 3"/>
          <p:cNvSpPr>
            <a:spLocks noGrp="1"/>
          </p:cNvSpPr>
          <p:nvPr>
            <p:ph type="body" sz="quarter" idx="3"/>
          </p:nvPr>
        </p:nvSpPr>
        <p:spPr>
          <a:xfrm>
            <a:off x="422276" y="5111183"/>
            <a:ext cx="5953124" cy="359942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0" marR="0" lvl="0" indent="0" algn="l" defTabSz="914271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de-DE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5"/>
          </p:nvPr>
        </p:nvSpPr>
        <p:spPr>
          <a:xfrm>
            <a:off x="6428232" y="8759952"/>
            <a:ext cx="324000" cy="30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BA88C8-8E95-4B5E-B649-186D14B9A9B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8594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marR="0" indent="0" algn="l" defTabSz="914271" rtl="0" eaLnBrk="1" fontAlgn="auto" latinLnBrk="0" hangingPunct="1">
      <a:lnSpc>
        <a:spcPct val="108000"/>
      </a:lnSpc>
      <a:spcBef>
        <a:spcPts val="0"/>
      </a:spcBef>
      <a:spcAft>
        <a:spcPts val="1008"/>
      </a:spcAft>
      <a:buClrTx/>
      <a:buSzTx/>
      <a:buFontTx/>
      <a:buNone/>
      <a:tabLst/>
      <a:defRPr sz="2000" kern="1200">
        <a:solidFill>
          <a:schemeClr val="bg1"/>
        </a:solidFill>
        <a:latin typeface="+mn-lt"/>
        <a:ea typeface="+mn-ea"/>
        <a:cs typeface="+mn-cs"/>
      </a:defRPr>
    </a:lvl1pPr>
    <a:lvl2pPr marL="234000" indent="-234000" algn="l" defTabSz="914271" rtl="0" eaLnBrk="1" latinLnBrk="0" hangingPunct="1">
      <a:lnSpc>
        <a:spcPct val="108000"/>
      </a:lnSpc>
      <a:spcAft>
        <a:spcPts val="1008"/>
      </a:spcAft>
      <a:buFont typeface="Arial" panose="020B0604020202020204" pitchFamily="34" charset="0"/>
      <a:buChar char="•"/>
      <a:defRPr sz="2000" kern="1200">
        <a:solidFill>
          <a:schemeClr val="bg1"/>
        </a:solidFill>
        <a:latin typeface="+mn-lt"/>
        <a:ea typeface="+mn-ea"/>
        <a:cs typeface="+mn-cs"/>
      </a:defRPr>
    </a:lvl2pPr>
    <a:lvl3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bg1"/>
        </a:solidFill>
        <a:latin typeface="+mn-lt"/>
        <a:ea typeface="+mn-ea"/>
        <a:cs typeface="+mn-cs"/>
      </a:defRPr>
    </a:lvl3pPr>
    <a:lvl4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bg1"/>
        </a:solidFill>
        <a:latin typeface="+mn-lt"/>
        <a:ea typeface="+mn-ea"/>
        <a:cs typeface="+mn-cs"/>
      </a:defRPr>
    </a:lvl4pPr>
    <a:lvl5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bg1"/>
        </a:solidFill>
        <a:latin typeface="+mn-lt"/>
        <a:ea typeface="+mn-ea"/>
        <a:cs typeface="+mn-cs"/>
      </a:defRPr>
    </a:lvl5pPr>
    <a:lvl6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32000" indent="-198000" algn="l" defTabSz="914271" rtl="0" eaLnBrk="1" latinLnBrk="0" hangingPunct="1">
      <a:lnSpc>
        <a:spcPct val="108000"/>
      </a:lnSpc>
      <a:spcAft>
        <a:spcPts val="1008"/>
      </a:spcAft>
      <a:buFont typeface="Symbol" panose="05050102010706020507" pitchFamily="18" charset="2"/>
      <a:buChar char=""/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79413" y="4343400"/>
            <a:ext cx="6099175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34000" y="8838000"/>
            <a:ext cx="324000" cy="306000"/>
          </a:xfrm>
          <a:prstGeom prst="rect">
            <a:avLst/>
          </a:prstGeom>
        </p:spPr>
        <p:txBody>
          <a:bodyPr/>
          <a:lstStyle/>
          <a:p>
            <a:pPr lvl="0" algn="l"/>
            <a:fld id="{E27968A0-2773-4E6D-A3EA-5EE59DBB9DEC}" type="slidenum">
              <a:rPr lang="en-GB" sz="900" noProof="0" smtClean="0"/>
              <a:pPr lvl="0" algn="l"/>
              <a:t>1</a:t>
            </a:fld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245179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88C8-8E95-4B5E-B649-186D14B9A9B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94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vate Vans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7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395081" y="3848402"/>
            <a:ext cx="9396000" cy="1044000"/>
          </a:xfrm>
        </p:spPr>
        <p:txBody>
          <a:bodyPr/>
          <a:lstStyle>
            <a:lvl1pPr>
              <a:lnSpc>
                <a:spcPts val="3997"/>
              </a:lnSpc>
              <a:defRPr sz="2999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on one line in CorpoA (Headings) 30 pt.</a:t>
            </a:r>
            <a:br>
              <a:rPr lang="en-US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95081" y="4932363"/>
            <a:ext cx="9396000" cy="7556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pt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27" y="314136"/>
            <a:ext cx="12191874" cy="3405377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</a:t>
            </a:r>
          </a:p>
        </p:txBody>
      </p:sp>
      <p:sp>
        <p:nvSpPr>
          <p:cNvPr id="15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Layout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text level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Paragraph // Increase/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List Level</a:t>
            </a:r>
          </a:p>
        </p:txBody>
      </p:sp>
      <p:sp>
        <p:nvSpPr>
          <p:cNvPr id="19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Alternating between white and black slide layouts 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Design // Themes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(Right click: </a:t>
            </a: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All Slides 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Selected Slide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pic>
        <p:nvPicPr>
          <p:cNvPr id="20" name="Listenebene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istenebene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Increase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23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24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guides via menu bar: View // Show // tick Guides</a:t>
            </a:r>
          </a:p>
        </p:txBody>
      </p:sp>
      <p:sp>
        <p:nvSpPr>
          <p:cNvPr id="25" name="Hilfslinien"/>
          <p:cNvSpPr txBox="1"/>
          <p:nvPr userDrawn="1"/>
        </p:nvSpPr>
        <p:spPr>
          <a:xfrm rot="10800000" flipH="1" flipV="1">
            <a:off x="7103587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Reserved areas for stamps and icons</a:t>
            </a: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-1331307" y="-430988"/>
            <a:ext cx="1223363" cy="745124"/>
            <a:chOff x="-1331307" y="-430988"/>
            <a:chExt cx="1223363" cy="745124"/>
          </a:xfrm>
        </p:grpSpPr>
        <p:pic>
          <p:nvPicPr>
            <p:cNvPr id="28" name="Entwurfsvorlag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1307" y="-430988"/>
              <a:ext cx="1221702" cy="74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" t="37704" r="2549" b="2753"/>
            <a:stretch/>
          </p:blipFill>
          <p:spPr bwMode="auto">
            <a:xfrm>
              <a:off x="-1331307" y="-171400"/>
              <a:ext cx="1223363" cy="4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226220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197" userDrawn="1">
          <p15:clr>
            <a:srgbClr val="A4A3A4"/>
          </p15:clr>
        </p15:guide>
        <p15:guide id="4" orient="horz" pos="234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  <p15:guide id="6" orient="horz" pos="2424" userDrawn="1">
          <p15:clr>
            <a:srgbClr val="A4A3A4"/>
          </p15:clr>
        </p15:guide>
        <p15:guide id="7" orient="horz" pos="3107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904000"/>
            <a:ext cx="11405511" cy="52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Description in </a:t>
            </a:r>
            <a:r>
              <a:rPr lang="en-US" noProof="0" dirty="0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20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0"/>
            <a:ext cx="114048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1D1349-391B-44DC-865F-5996B3E40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615844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orient="horz" pos="4049" userDrawn="1">
          <p15:clr>
            <a:srgbClr val="A4A3A4"/>
          </p15:clr>
        </p15:guide>
        <p15:guide id="5" orient="horz" pos="953" userDrawn="1">
          <p15:clr>
            <a:srgbClr val="A4A3A4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5794" y="3851886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5794" y="3383769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5794" y="15113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5794" y="19800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5794" y="291565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5794" y="4320000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5794" y="2447534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0602" y="1511300"/>
            <a:ext cx="7578000" cy="3204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2487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19140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3501248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19141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2487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0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4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5" y="40442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5" y="35012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882" y="15113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882" y="40435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882" y="35005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882" y="60302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7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4" y="35012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65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65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655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657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372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372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3725" y="3500548"/>
            <a:ext cx="2795744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3726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8999588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8999588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8999588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9588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3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0203" y="2503829"/>
            <a:ext cx="3754800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7" y="3495678"/>
            <a:ext cx="3752845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0691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4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289275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6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3" y="1511768"/>
            <a:ext cx="37548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73286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4526573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395795" y="1786681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395795" y="462604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395795" y="3206363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5795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4526573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5795" y="6045725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8846408" y="178616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8846408" y="462449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846408" y="320532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8846408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8846408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8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4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5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28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Multi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-1" y="4619701"/>
            <a:ext cx="6062400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-824"/>
            <a:ext cx="2993642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1982" y="1155600"/>
            <a:ext cx="2994158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1982" y="4619700"/>
            <a:ext cx="29939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550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5082" y="1512001"/>
            <a:ext cx="5508000" cy="29493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3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99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02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1"/>
            <a:ext cx="2993642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577440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1982" y="2309400"/>
            <a:ext cx="2994158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1982" y="0"/>
            <a:ext cx="2994158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1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0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23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1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1823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96474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0"/>
            <a:ext cx="2993642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2757" y="5774400"/>
            <a:ext cx="2993383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757" y="2309400"/>
            <a:ext cx="2993383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2756" y="0"/>
            <a:ext cx="29952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198361" y="1155600"/>
            <a:ext cx="2993640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198361" y="4619700"/>
            <a:ext cx="299364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108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1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7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540000"/>
          </a:xfrm>
        </p:spPr>
        <p:txBody>
          <a:bodyPr/>
          <a:lstStyle>
            <a:lvl1pPr>
              <a:defRPr sz="2999" baseline="0"/>
            </a:lvl1pPr>
          </a:lstStyle>
          <a:p>
            <a:r>
              <a:rPr lang="en-US" noProof="0" dirty="0" smtClean="0"/>
              <a:t>Optional headline on one line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noProof="0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5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6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ivate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7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20933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mercial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57996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mper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56497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1511300"/>
            <a:ext cx="11404800" cy="4140000"/>
          </a:xfrm>
        </p:spPr>
        <p:txBody>
          <a:bodyPr numCol="2" spcCol="244765"/>
          <a:lstStyle>
            <a:lvl1pPr marL="431723" indent="-431723">
              <a:buFont typeface="+mj-lt"/>
              <a:buAutoNum type="arabicPeriod"/>
              <a:defRPr baseline="0"/>
            </a:lvl1pPr>
            <a:lvl2pPr marL="863446" indent="-431723">
              <a:buFont typeface="+mj-lt"/>
              <a:buAutoNum type="alphaLcPeriod"/>
              <a:defRPr/>
            </a:lvl2pPr>
            <a:lvl3pPr marL="863446" indent="-431723">
              <a:buFont typeface="+mj-lt"/>
              <a:buAutoNum type="alphaLcPeriod"/>
              <a:defRPr sz="1999"/>
            </a:lvl3pPr>
            <a:lvl4pPr marL="863446" indent="-431723">
              <a:buFont typeface="+mj-lt"/>
              <a:buAutoNum type="alphaLcPeriod"/>
              <a:defRPr sz="1999"/>
            </a:lvl4pPr>
            <a:lvl5pPr marL="863446" indent="-431723">
              <a:buFont typeface="+mj-lt"/>
              <a:buAutoNum type="alphaLcPeriod"/>
              <a:defRPr sz="1999"/>
            </a:lvl5pPr>
            <a:lvl6pPr marL="863446" indent="-431723">
              <a:buFont typeface="+mj-lt"/>
              <a:buAutoNum type="alphaLcPeriod"/>
              <a:defRPr sz="1999"/>
            </a:lvl6pPr>
            <a:lvl7pPr marL="863446" indent="-431723">
              <a:buFont typeface="+mj-lt"/>
              <a:buAutoNum type="alphaLcPeriod"/>
              <a:defRPr sz="1999"/>
            </a:lvl7pPr>
            <a:lvl8pPr marL="863446" indent="-431723">
              <a:buFont typeface="+mj-lt"/>
              <a:buAutoNum type="alphaLcPeriod"/>
              <a:defRPr sz="1999"/>
            </a:lvl8pPr>
            <a:lvl9pPr marL="863446" indent="-431723">
              <a:buFont typeface="+mj-lt"/>
              <a:buAutoNum type="alphaLcPeriod"/>
              <a:defRPr sz="1999"/>
            </a:lvl9pPr>
          </a:lstStyle>
          <a:p>
            <a:pPr lvl="0"/>
            <a:r>
              <a:rPr lang="en-US" noProof="0" dirty="0" smtClean="0"/>
              <a:t>Insert agenda point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sub-item: Home // Paragraph// Increase/Decrease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2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1"/>
            <a:ext cx="114048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20" hasCustomPrompt="1"/>
          </p:nvPr>
        </p:nvSpPr>
        <p:spPr>
          <a:xfrm>
            <a:off x="395287" y="2484000"/>
            <a:ext cx="11406189" cy="2700000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table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6" y="1512001"/>
            <a:ext cx="11405514" cy="720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  <a:lvl6pPr marL="0" indent="0">
              <a:spcAft>
                <a:spcPts val="0"/>
              </a:spcAft>
              <a:buNone/>
              <a:defRPr sz="2000" b="1"/>
            </a:lvl6pPr>
            <a:lvl7pPr marL="0" indent="0">
              <a:spcAft>
                <a:spcPts val="0"/>
              </a:spcAft>
              <a:buNone/>
              <a:defRPr sz="2000" b="1"/>
            </a:lvl7pPr>
            <a:lvl8pPr marL="0" indent="0">
              <a:spcAft>
                <a:spcPts val="0"/>
              </a:spcAft>
              <a:buNone/>
              <a:defRPr sz="2000" b="1"/>
            </a:lvl8pPr>
            <a:lvl9pPr marL="0" indent="0">
              <a:spcAft>
                <a:spcPts val="0"/>
              </a:spcAft>
              <a:buNone/>
              <a:defRPr sz="2000" b="1"/>
            </a:lvl9pPr>
          </a:lstStyle>
          <a:p>
            <a:pPr lvl="0"/>
            <a:r>
              <a:rPr lang="en-US" dirty="0" smtClean="0"/>
              <a:t>Table headline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20 pt. bold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328001"/>
            <a:ext cx="11405511" cy="10982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 baseline="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Table description 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375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904000"/>
            <a:ext cx="11405511" cy="52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Description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20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0"/>
            <a:ext cx="114048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376272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4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1" y="1511301"/>
            <a:ext cx="5616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1823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38693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Picture /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1"/>
            <a:ext cx="5580000" cy="491420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7560" y="1512001"/>
            <a:ext cx="5580000" cy="49142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266654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4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1"/>
            <a:ext cx="5580000" cy="49142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7560" y="1512001"/>
            <a:ext cx="5580000" cy="49142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7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18238" y="15113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8238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082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8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11404800" cy="447622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6030980"/>
            <a:ext cx="11398862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Bildhandling"/>
          <p:cNvGrpSpPr/>
          <p:nvPr userDrawn="1"/>
        </p:nvGrpSpPr>
        <p:grpSpPr>
          <a:xfrm>
            <a:off x="12298395" y="403200"/>
            <a:ext cx="1799063" cy="6584747"/>
            <a:chOff x="12304800" y="403200"/>
            <a:chExt cx="1800000" cy="6584747"/>
          </a:xfrm>
        </p:grpSpPr>
        <p:sp>
          <p:nvSpPr>
            <p:cNvPr id="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Change image detail via menu bar: Picture Tools // Format // 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Image can be moved within the black boundaries, to adjust easily press Alt-key.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Crop image size via menu bar: Picture Tools // Format // </a:t>
              </a:r>
              <a:br>
                <a:rPr lang="en-US" sz="999" dirty="0" smtClean="0">
                  <a:solidFill>
                    <a:srgbClr val="333333"/>
                  </a:solidFill>
                </a:rPr>
              </a:br>
              <a:r>
                <a:rPr lang="en-US" sz="999" dirty="0" smtClean="0">
                  <a:solidFill>
                    <a:srgbClr val="333333"/>
                  </a:solidFill>
                </a:rPr>
                <a:t>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While holding the shift-key, adjust the size of the image with the white corner points. 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To fit the image size  into the frame via menu bar: Picture Tools // Format // Size // Crop // Fit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</p:txBody>
        </p:sp>
        <p:pic>
          <p:nvPicPr>
            <p:cNvPr id="15" name="Einpass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6929" y="5886000"/>
              <a:ext cx="1107871" cy="110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tools // Forma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4800" y="2700000"/>
              <a:ext cx="8208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Headline"/>
            <p:cNvSpPr txBox="1"/>
            <p:nvPr userDrawn="1"/>
          </p:nvSpPr>
          <p:spPr>
            <a:xfrm rot="10800000" flipH="1" flipV="1">
              <a:off x="12304800" y="403200"/>
              <a:ext cx="1800000" cy="10728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none" lIns="0" tIns="0" rIns="0" bIns="3600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99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</a:t>
              </a:r>
              <a:r>
                <a:rPr lang="en-US" sz="14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 </a:t>
              </a:r>
              <a:r>
                <a:rPr lang="en-US" sz="9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Image Handling</a:t>
              </a:r>
              <a:endParaRPr lang="en-US" sz="1499" b="1" dirty="0" smtClean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8" name="Beispielbil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3" b="26297"/>
            <a:stretch/>
          </p:blipFill>
          <p:spPr bwMode="auto">
            <a:xfrm>
              <a:off x="12304800" y="4248000"/>
              <a:ext cx="1800000" cy="9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Zuschneid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2000" y="2464592"/>
              <a:ext cx="792088" cy="66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36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1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0378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3945" y="27584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3945" y="15113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3945" y="40055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6843" y="1512000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6843" y="2758867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6843" y="4005734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6843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5794" y="1512000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5794" y="5252601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5794" y="4005734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5794" y="2758867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996268" y="15113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996268" y="52526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9996268" y="40055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9996268" y="27584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4404" y="15113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4404" y="40055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4404" y="27584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4404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2801" y="1512000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2801" y="4005734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2801" y="2758867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2801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 bwMode="white">
          <a:xfrm>
            <a:off x="3993925" y="2098800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 bwMode="white">
          <a:xfrm>
            <a:off x="3993925" y="3345667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 bwMode="white">
          <a:xfrm flipH="1">
            <a:off x="7715158" y="20981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 bwMode="white">
          <a:xfrm>
            <a:off x="7715158" y="33452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 bwMode="white">
          <a:xfrm>
            <a:off x="7715158" y="45923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 bwMode="white">
          <a:xfrm>
            <a:off x="7711590" y="5839401"/>
            <a:ext cx="482813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 bwMode="white">
          <a:xfrm>
            <a:off x="3993925" y="5839401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 bwMode="white">
          <a:xfrm>
            <a:off x="3993925" y="4592534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6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2762" y="2757600"/>
            <a:ext cx="6148800" cy="2421734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6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1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5794" y="3851886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5794" y="3383769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5794" y="15113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5794" y="19800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5794" y="291565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5794" y="4320000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5794" y="2447534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0602" y="1511300"/>
            <a:ext cx="7578000" cy="3204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6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2487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19140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3501248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19141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2487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3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1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5" y="40442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5" y="35012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882" y="15113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882" y="40435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882" y="35005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882" y="60302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5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5800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18238" y="1511300"/>
            <a:ext cx="55800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8238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082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068976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4" y="35012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65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65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655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657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372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372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3725" y="3500548"/>
            <a:ext cx="2795744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3726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8999588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8999588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8999588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9588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1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0203" y="2503829"/>
            <a:ext cx="3754800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7" y="3495678"/>
            <a:ext cx="3752845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0691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4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407265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6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3" y="1511768"/>
            <a:ext cx="37548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25463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4526573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395795" y="1786681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395795" y="462604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395795" y="3206363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5795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4526573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5795" y="6045725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8846408" y="178616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8846408" y="462449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846408" y="320532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8846408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8846408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8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4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5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4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Multi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-1" y="4619701"/>
            <a:ext cx="6062400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-824"/>
            <a:ext cx="2993642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1982" y="1155600"/>
            <a:ext cx="2994158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1982" y="4619700"/>
            <a:ext cx="29939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550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5082" y="1512001"/>
            <a:ext cx="5508000" cy="29493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3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99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29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1"/>
            <a:ext cx="2993642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577440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1982" y="2309400"/>
            <a:ext cx="2994158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1982" y="0"/>
            <a:ext cx="2994158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1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0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66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0"/>
            <a:ext cx="2993642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2757" y="5774400"/>
            <a:ext cx="2993383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757" y="2309400"/>
            <a:ext cx="2993383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2756" y="0"/>
            <a:ext cx="29952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198361" y="1155600"/>
            <a:ext cx="2993640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198361" y="4619700"/>
            <a:ext cx="299364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108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1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540000"/>
          </a:xfrm>
        </p:spPr>
        <p:txBody>
          <a:bodyPr/>
          <a:lstStyle>
            <a:lvl1pPr>
              <a:defRPr sz="2999" baseline="0"/>
            </a:lvl1pPr>
          </a:lstStyle>
          <a:p>
            <a:r>
              <a:rPr lang="en-US" noProof="0" dirty="0" smtClean="0"/>
              <a:t>Optional headline on one line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noProof="0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5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6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6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ivate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7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27878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mercial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67820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Picture // Ca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11404800" cy="4476227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6030980"/>
            <a:ext cx="11398862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grpSp>
        <p:nvGrpSpPr>
          <p:cNvPr id="12" name="Bildhandling"/>
          <p:cNvGrpSpPr/>
          <p:nvPr userDrawn="1"/>
        </p:nvGrpSpPr>
        <p:grpSpPr>
          <a:xfrm>
            <a:off x="12298395" y="403200"/>
            <a:ext cx="1799063" cy="6584747"/>
            <a:chOff x="12304800" y="403200"/>
            <a:chExt cx="1800000" cy="6584747"/>
          </a:xfrm>
        </p:grpSpPr>
        <p:sp>
          <p:nvSpPr>
            <p:cNvPr id="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Change image detail via menu bar: Picture Tools // Format // Size // Crop</a:t>
              </a: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Image can be moved within the black boundaries, to adjust easily press Alt-key.</a:t>
              </a: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Crop image size via menu bar: Picture Tools // Format // </a:t>
              </a:r>
              <a:b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</a:b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Size // Crop</a:t>
              </a: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While holding the shift-key, adjust the size of the image with the white corner points. </a:t>
              </a: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To fit the image size  into the frame via menu bar: Picture Tools // Format // Size // Crop // Fit</a:t>
              </a: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</p:txBody>
        </p:sp>
        <p:pic>
          <p:nvPicPr>
            <p:cNvPr id="15" name="Einpass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6929" y="5886000"/>
              <a:ext cx="1107871" cy="110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tools // Forma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4800" y="2700000"/>
              <a:ext cx="8208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Headline"/>
            <p:cNvSpPr txBox="1"/>
            <p:nvPr userDrawn="1"/>
          </p:nvSpPr>
          <p:spPr>
            <a:xfrm rot="10800000" flipH="1" flipV="1">
              <a:off x="12304800" y="403200"/>
              <a:ext cx="1800000" cy="10728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none" lIns="0" tIns="0" rIns="0" bIns="3600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99" b="0" noProof="0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  <a:sym typeface="Webdings"/>
                </a:rPr>
                <a:t></a:t>
              </a:r>
              <a:r>
                <a:rPr lang="en-US" sz="1499" b="1" baseline="0" noProof="0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  <a:sym typeface="Webdings"/>
                </a:rPr>
                <a:t> </a:t>
              </a:r>
              <a:r>
                <a:rPr lang="en-US" sz="999" b="1" noProof="0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  <a:sym typeface="Webdings"/>
                </a:rPr>
                <a:t>Image Handling</a:t>
              </a:r>
              <a:endParaRPr lang="en-US" sz="1499" b="1" noProof="0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8" name="Beispielbil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3" b="26297"/>
            <a:stretch/>
          </p:blipFill>
          <p:spPr bwMode="auto">
            <a:xfrm>
              <a:off x="12304800" y="4248000"/>
              <a:ext cx="1800000" cy="9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Zuschneid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2000" y="2464592"/>
              <a:ext cx="792088" cy="66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499196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49" userDrawn="1">
          <p15:clr>
            <a:srgbClr val="A4A3A4"/>
          </p15:clr>
        </p15:guide>
        <p15:guide id="2" orient="horz" pos="95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7433" userDrawn="1">
          <p15:clr>
            <a:srgbClr val="A4A3A4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mper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73721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1511300"/>
            <a:ext cx="11404800" cy="4140000"/>
          </a:xfrm>
        </p:spPr>
        <p:txBody>
          <a:bodyPr numCol="2" spcCol="244765"/>
          <a:lstStyle>
            <a:lvl1pPr marL="431723" indent="-431723">
              <a:buFont typeface="+mj-lt"/>
              <a:buAutoNum type="arabicPeriod"/>
              <a:defRPr baseline="0"/>
            </a:lvl1pPr>
            <a:lvl2pPr marL="863446" indent="-431723">
              <a:buFont typeface="+mj-lt"/>
              <a:buAutoNum type="alphaLcPeriod"/>
              <a:defRPr/>
            </a:lvl2pPr>
            <a:lvl3pPr marL="863446" indent="-431723">
              <a:buFont typeface="+mj-lt"/>
              <a:buAutoNum type="alphaLcPeriod"/>
              <a:defRPr sz="1999"/>
            </a:lvl3pPr>
            <a:lvl4pPr marL="863446" indent="-431723">
              <a:buFont typeface="+mj-lt"/>
              <a:buAutoNum type="alphaLcPeriod"/>
              <a:defRPr sz="1999"/>
            </a:lvl4pPr>
            <a:lvl5pPr marL="863446" indent="-431723">
              <a:buFont typeface="+mj-lt"/>
              <a:buAutoNum type="alphaLcPeriod"/>
              <a:defRPr sz="1999"/>
            </a:lvl5pPr>
            <a:lvl6pPr marL="863446" indent="-431723">
              <a:buFont typeface="+mj-lt"/>
              <a:buAutoNum type="alphaLcPeriod"/>
              <a:defRPr sz="1999"/>
            </a:lvl6pPr>
            <a:lvl7pPr marL="863446" indent="-431723">
              <a:buFont typeface="+mj-lt"/>
              <a:buAutoNum type="alphaLcPeriod"/>
              <a:defRPr sz="1999"/>
            </a:lvl7pPr>
            <a:lvl8pPr marL="863446" indent="-431723">
              <a:buFont typeface="+mj-lt"/>
              <a:buAutoNum type="alphaLcPeriod"/>
              <a:defRPr sz="1999"/>
            </a:lvl8pPr>
            <a:lvl9pPr marL="863446" indent="-431723">
              <a:buFont typeface="+mj-lt"/>
              <a:buAutoNum type="alphaLcPeriod"/>
              <a:defRPr sz="1999"/>
            </a:lvl9pPr>
          </a:lstStyle>
          <a:p>
            <a:pPr lvl="0"/>
            <a:r>
              <a:rPr lang="en-US" noProof="0" dirty="0" smtClean="0"/>
              <a:t>Insert agenda point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sub-item: Home // Paragraph// Increase/Decrease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6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1"/>
            <a:ext cx="114048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1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20" hasCustomPrompt="1"/>
          </p:nvPr>
        </p:nvSpPr>
        <p:spPr>
          <a:xfrm>
            <a:off x="395287" y="2484000"/>
            <a:ext cx="11406189" cy="2700000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table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6" y="1512001"/>
            <a:ext cx="11405514" cy="720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  <a:lvl6pPr marL="0" indent="0">
              <a:spcAft>
                <a:spcPts val="0"/>
              </a:spcAft>
              <a:buNone/>
              <a:defRPr sz="2000" b="1"/>
            </a:lvl6pPr>
            <a:lvl7pPr marL="0" indent="0">
              <a:spcAft>
                <a:spcPts val="0"/>
              </a:spcAft>
              <a:buNone/>
              <a:defRPr sz="2000" b="1"/>
            </a:lvl7pPr>
            <a:lvl8pPr marL="0" indent="0">
              <a:spcAft>
                <a:spcPts val="0"/>
              </a:spcAft>
              <a:buNone/>
              <a:defRPr sz="2000" b="1"/>
            </a:lvl8pPr>
            <a:lvl9pPr marL="0" indent="0">
              <a:spcAft>
                <a:spcPts val="0"/>
              </a:spcAft>
              <a:buNone/>
              <a:defRPr sz="2000" b="1"/>
            </a:lvl9pPr>
          </a:lstStyle>
          <a:p>
            <a:pPr lvl="0"/>
            <a:r>
              <a:rPr lang="en-US" dirty="0" smtClean="0"/>
              <a:t>Table headline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20 pt. bold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328001"/>
            <a:ext cx="11405511" cy="10982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 baseline="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Table description 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510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904000"/>
            <a:ext cx="11405511" cy="52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Description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20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0"/>
            <a:ext cx="114048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22968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4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1" y="1511301"/>
            <a:ext cx="5616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1823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05794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1"/>
            <a:ext cx="5580000" cy="49142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7560" y="1512001"/>
            <a:ext cx="5580000" cy="49142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9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18238" y="15113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8238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082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7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11404800" cy="447622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6030980"/>
            <a:ext cx="11398862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Bildhandling"/>
          <p:cNvGrpSpPr/>
          <p:nvPr userDrawn="1"/>
        </p:nvGrpSpPr>
        <p:grpSpPr>
          <a:xfrm>
            <a:off x="12298395" y="403200"/>
            <a:ext cx="1799063" cy="6584747"/>
            <a:chOff x="12304800" y="403200"/>
            <a:chExt cx="1800000" cy="6584747"/>
          </a:xfrm>
        </p:grpSpPr>
        <p:sp>
          <p:nvSpPr>
            <p:cNvPr id="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Change image detail via menu bar: Picture Tools // Format // 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Image can be moved within the black boundaries, to adjust easily press Alt-key.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Crop image size via menu bar: Picture Tools // Format // </a:t>
              </a:r>
              <a:br>
                <a:rPr lang="en-US" sz="999" dirty="0" smtClean="0">
                  <a:solidFill>
                    <a:srgbClr val="333333"/>
                  </a:solidFill>
                </a:rPr>
              </a:br>
              <a:r>
                <a:rPr lang="en-US" sz="999" dirty="0" smtClean="0">
                  <a:solidFill>
                    <a:srgbClr val="333333"/>
                  </a:solidFill>
                </a:rPr>
                <a:t>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While holding the shift-key, adjust the size of the image with the white corner points. 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To fit the image size  into the frame via menu bar: Picture Tools // Format // Size // Crop // Fit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</p:txBody>
        </p:sp>
        <p:pic>
          <p:nvPicPr>
            <p:cNvPr id="15" name="Einpass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6929" y="5886000"/>
              <a:ext cx="1107871" cy="110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tools // Forma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4800" y="2700000"/>
              <a:ext cx="8208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Headline"/>
            <p:cNvSpPr txBox="1"/>
            <p:nvPr userDrawn="1"/>
          </p:nvSpPr>
          <p:spPr>
            <a:xfrm rot="10800000" flipH="1" flipV="1">
              <a:off x="12304800" y="403200"/>
              <a:ext cx="1800000" cy="10728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none" lIns="0" tIns="0" rIns="0" bIns="3600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99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</a:t>
              </a:r>
              <a:r>
                <a:rPr lang="en-US" sz="14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 </a:t>
              </a:r>
              <a:r>
                <a:rPr lang="en-US" sz="9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Image Handling</a:t>
              </a:r>
              <a:endParaRPr lang="en-US" sz="1499" b="1" dirty="0" smtClean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8" name="Beispielbil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3" b="26297"/>
            <a:stretch/>
          </p:blipFill>
          <p:spPr bwMode="auto">
            <a:xfrm>
              <a:off x="12304800" y="4248000"/>
              <a:ext cx="1800000" cy="9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Zuschneid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2000" y="2464592"/>
              <a:ext cx="792088" cy="66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698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2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0002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0378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3945" y="27584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3945" y="15113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3945" y="40055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6843" y="1512000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6843" y="2758867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6843" y="4005734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6843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5794" y="1512000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5794" y="5252601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5794" y="4005734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5794" y="2758867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996268" y="15113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996268" y="52526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9996268" y="40055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9996268" y="27584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4404" y="15113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4404" y="40055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4404" y="27584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4404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2801" y="1512000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2801" y="4005734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2801" y="2758867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2801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 bwMode="white">
          <a:xfrm>
            <a:off x="3993925" y="2098800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 bwMode="white">
          <a:xfrm>
            <a:off x="3993925" y="3345667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 bwMode="white">
          <a:xfrm flipH="1">
            <a:off x="7715158" y="20981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 bwMode="white">
          <a:xfrm>
            <a:off x="7715158" y="33452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 bwMode="white">
          <a:xfrm>
            <a:off x="7715158" y="45923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 bwMode="white">
          <a:xfrm>
            <a:off x="7711590" y="5839401"/>
            <a:ext cx="482813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 bwMode="white">
          <a:xfrm>
            <a:off x="3993925" y="5839401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 bwMode="white">
          <a:xfrm>
            <a:off x="3993925" y="4592534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7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2762" y="2757600"/>
            <a:ext cx="6148800" cy="2421734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6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7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5794" y="3851886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5794" y="3383769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5794" y="15113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5794" y="19800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5794" y="291565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5794" y="4320000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5794" y="2447534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0602" y="1511300"/>
            <a:ext cx="7578000" cy="3204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9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2487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19140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3501248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19141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2487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3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5" y="40442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5" y="35012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882" y="15113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882" y="40435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882" y="35005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882" y="60302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0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4" y="35012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65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65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655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657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372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372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3725" y="3500548"/>
            <a:ext cx="2795744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3726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8999588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8999588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8999588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9588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3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0203" y="2503829"/>
            <a:ext cx="3754800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7" y="3495678"/>
            <a:ext cx="3752845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0691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4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235275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6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3" y="1511768"/>
            <a:ext cx="37548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354055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4526573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395795" y="1786681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395795" y="462604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395795" y="3206363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5795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4526573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5795" y="6045725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8846408" y="178616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8846408" y="462449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846408" y="320532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8846408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8846408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8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4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5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56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6843" y="5252601"/>
            <a:ext cx="1511213" cy="1173600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6843" y="1511301"/>
            <a:ext cx="1511213" cy="1173600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6843" y="2758401"/>
            <a:ext cx="1511213" cy="1173600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6843" y="4005501"/>
            <a:ext cx="1511213" cy="1173600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3945" y="5252601"/>
            <a:ext cx="1511213" cy="1173600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5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5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5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5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5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5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5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599"/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3945" y="2758401"/>
            <a:ext cx="1511213" cy="1173600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3945" y="4005501"/>
            <a:ext cx="1511213" cy="1173600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3945" y="1511301"/>
            <a:ext cx="1511213" cy="1173600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5794" y="15113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5794" y="52526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5794" y="40055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5794" y="27584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996268" y="15113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996268" y="52526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9996268" y="40055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9996268" y="27584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4404" y="15113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4404" y="40055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4404" y="27584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4404" y="52526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2801" y="15113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2801" y="40055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2801" y="27584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2801" y="52526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 bwMode="gray">
          <a:xfrm>
            <a:off x="3993925" y="2098101"/>
            <a:ext cx="482918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 bwMode="gray">
          <a:xfrm>
            <a:off x="3993925" y="3345201"/>
            <a:ext cx="482918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 bwMode="gray">
          <a:xfrm flipH="1">
            <a:off x="7715158" y="2098101"/>
            <a:ext cx="47924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 bwMode="gray">
          <a:xfrm>
            <a:off x="7715158" y="3345201"/>
            <a:ext cx="47924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 bwMode="gray">
          <a:xfrm>
            <a:off x="7715158" y="4592301"/>
            <a:ext cx="47924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 bwMode="gray">
          <a:xfrm>
            <a:off x="7715158" y="5839401"/>
            <a:ext cx="479245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 bwMode="gray">
          <a:xfrm>
            <a:off x="3993925" y="5839401"/>
            <a:ext cx="482918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 bwMode="gray">
          <a:xfrm>
            <a:off x="3993925" y="4592301"/>
            <a:ext cx="482918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3"/>
          <p:cNvSpPr>
            <a:spLocks noGrp="1"/>
          </p:cNvSpPr>
          <p:nvPr>
            <p:ph type="body" sz="quarter" idx="4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4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sz="quarter" idx="4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830037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49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953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pos="7433" userDrawn="1">
          <p15:clr>
            <a:srgbClr val="A4A3A4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Multi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-1" y="4619701"/>
            <a:ext cx="6062400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-824"/>
            <a:ext cx="2993642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1982" y="1155600"/>
            <a:ext cx="2994158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1982" y="4619700"/>
            <a:ext cx="29939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550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5082" y="1512001"/>
            <a:ext cx="5508000" cy="29493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3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99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60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1"/>
            <a:ext cx="2993642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577440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1982" y="2309400"/>
            <a:ext cx="2994158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1982" y="0"/>
            <a:ext cx="2994158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1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0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48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0"/>
            <a:ext cx="2993642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2757" y="5774400"/>
            <a:ext cx="2993383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757" y="2309400"/>
            <a:ext cx="2993383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2756" y="0"/>
            <a:ext cx="29952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198361" y="1155600"/>
            <a:ext cx="2993640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198361" y="4619700"/>
            <a:ext cx="299364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108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1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6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540000"/>
          </a:xfrm>
        </p:spPr>
        <p:txBody>
          <a:bodyPr/>
          <a:lstStyle>
            <a:lvl1pPr>
              <a:defRPr sz="2999" baseline="0"/>
            </a:lvl1pPr>
          </a:lstStyle>
          <a:p>
            <a:r>
              <a:rPr lang="en-US" noProof="0" dirty="0" smtClean="0"/>
              <a:t>Optional headline on one line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noProof="0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5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6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6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// 2 Bilder/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8" y="368300"/>
            <a:ext cx="11400249" cy="1008360"/>
          </a:xfrm>
        </p:spPr>
        <p:txBody>
          <a:bodyPr/>
          <a:lstStyle/>
          <a:p>
            <a:r>
              <a:rPr lang="en-GB" noProof="0" dirty="0" smtClean="0"/>
              <a:t>Headline on two lines in CorpoA (Headings) 30 pt. </a:t>
            </a:r>
            <a:br>
              <a:rPr lang="en-GB" noProof="0" dirty="0" smtClean="0"/>
            </a:br>
            <a:r>
              <a:rPr lang="en-GB" noProof="0" dirty="0" smtClean="0"/>
              <a:t>Lorem ipsum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.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GB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4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57709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image</a:t>
            </a:r>
            <a:endParaRPr lang="en-GB" noProof="0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18242" y="1511300"/>
            <a:ext cx="557709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image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8242" y="3502801"/>
            <a:ext cx="5577094" cy="2923400"/>
          </a:xfrm>
        </p:spPr>
        <p:txBody>
          <a:bodyPr/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err="1" smtClean="0"/>
              <a:t>CorpoS</a:t>
            </a:r>
            <a:r>
              <a:rPr lang="en-GB" noProof="0" dirty="0" smtClean="0"/>
              <a:t> (Body), 20 pt. </a:t>
            </a:r>
            <a:r>
              <a:rPr lang="en-GB" dirty="0" smtClean="0"/>
              <a:t>// for bullets: Home // Paragraph// Increase/Decrease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086" y="3502801"/>
            <a:ext cx="5577094" cy="2923400"/>
          </a:xfrm>
        </p:spPr>
        <p:txBody>
          <a:bodyPr/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err="1" smtClean="0"/>
              <a:t>CorpoS</a:t>
            </a:r>
            <a:r>
              <a:rPr lang="en-GB" noProof="0" dirty="0" smtClean="0"/>
              <a:t> (Body), 20 pt. </a:t>
            </a:r>
            <a:r>
              <a:rPr lang="en-GB" dirty="0" smtClean="0"/>
              <a:t>// for bullets: Home // Paragraph// Increase/Decrease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Presentation title in CorpoS (Body) 9 pt | Department | Date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1D1349-391B-44DC-865F-5996B3E40F2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6" name="Bildhandling"/>
          <p:cNvGrpSpPr/>
          <p:nvPr userDrawn="1"/>
        </p:nvGrpSpPr>
        <p:grpSpPr>
          <a:xfrm>
            <a:off x="12298399" y="403200"/>
            <a:ext cx="1799063" cy="6584747"/>
            <a:chOff x="12304800" y="403200"/>
            <a:chExt cx="1800000" cy="6584747"/>
          </a:xfrm>
        </p:grpSpPr>
        <p:sp>
          <p:nvSpPr>
            <p:cNvPr id="17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GB" sz="999" dirty="0" smtClean="0">
                  <a:solidFill>
                    <a:srgbClr val="333333"/>
                  </a:solidFill>
                </a:rPr>
                <a:t>Change image detail via menu bar: Picture Tools // Format // 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GB" sz="999" dirty="0" smtClean="0">
                  <a:solidFill>
                    <a:srgbClr val="333333"/>
                  </a:solidFill>
                </a:rPr>
                <a:t>Image can be moved within the black boundaries, to adjust easily press Alt-key.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GB" sz="999" dirty="0" smtClean="0">
                  <a:solidFill>
                    <a:srgbClr val="333333"/>
                  </a:solidFill>
                </a:rPr>
                <a:t>Crop image size via menu bar: Picture Tools // Format // </a:t>
              </a:r>
              <a:br>
                <a:rPr lang="en-GB" sz="999" dirty="0" smtClean="0">
                  <a:solidFill>
                    <a:srgbClr val="333333"/>
                  </a:solidFill>
                </a:rPr>
              </a:br>
              <a:r>
                <a:rPr lang="en-GB" sz="999" dirty="0" smtClean="0">
                  <a:solidFill>
                    <a:srgbClr val="333333"/>
                  </a:solidFill>
                </a:rPr>
                <a:t>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GB" sz="999" dirty="0" smtClean="0">
                  <a:solidFill>
                    <a:srgbClr val="333333"/>
                  </a:solidFill>
                </a:rPr>
                <a:t>While holding the shift-key, adjust the size of the image with the white corner points. 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GB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GB" sz="999" dirty="0" smtClean="0">
                  <a:solidFill>
                    <a:srgbClr val="333333"/>
                  </a:solidFill>
                </a:rPr>
                <a:t>To fit the image size  into the frame via menu bar: Picture Tools // Format // Size // Crop // Fit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GB" sz="999" dirty="0" smtClean="0">
                <a:solidFill>
                  <a:srgbClr val="333333"/>
                </a:solidFill>
              </a:endParaRPr>
            </a:p>
          </p:txBody>
        </p:sp>
        <p:pic>
          <p:nvPicPr>
            <p:cNvPr id="18" name="Einpass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6929" y="5886000"/>
              <a:ext cx="1107871" cy="110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dtools // Forma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4800" y="2700000"/>
              <a:ext cx="8208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Headline"/>
            <p:cNvSpPr txBox="1"/>
            <p:nvPr userDrawn="1"/>
          </p:nvSpPr>
          <p:spPr>
            <a:xfrm rot="10800000" flipH="1" flipV="1">
              <a:off x="12304800" y="403200"/>
              <a:ext cx="1800000" cy="10728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none" lIns="0" tIns="0" rIns="0" bIns="3600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99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</a:t>
              </a:r>
              <a:r>
                <a:rPr lang="en-GB" sz="14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 </a:t>
              </a:r>
              <a:r>
                <a:rPr lang="en-GB" sz="9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Image Handling</a:t>
              </a:r>
              <a:endParaRPr lang="en-GB" sz="1499" b="1" dirty="0" smtClean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1" name="Beispielbil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3" b="26297"/>
            <a:stretch/>
          </p:blipFill>
          <p:spPr bwMode="auto">
            <a:xfrm>
              <a:off x="12304800" y="4248000"/>
              <a:ext cx="1800000" cy="9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Zuschneid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2000" y="2464592"/>
              <a:ext cx="792088" cy="66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36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ivate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7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854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mercial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44034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mper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8932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1511300"/>
            <a:ext cx="11404800" cy="4140000"/>
          </a:xfrm>
        </p:spPr>
        <p:txBody>
          <a:bodyPr numCol="2" spcCol="244765"/>
          <a:lstStyle>
            <a:lvl1pPr marL="431723" indent="-431723">
              <a:buFont typeface="+mj-lt"/>
              <a:buAutoNum type="arabicPeriod"/>
              <a:defRPr baseline="0"/>
            </a:lvl1pPr>
            <a:lvl2pPr marL="863446" indent="-431723">
              <a:buFont typeface="+mj-lt"/>
              <a:buAutoNum type="alphaLcPeriod"/>
              <a:defRPr/>
            </a:lvl2pPr>
            <a:lvl3pPr marL="863446" indent="-431723">
              <a:buFont typeface="+mj-lt"/>
              <a:buAutoNum type="alphaLcPeriod"/>
              <a:defRPr sz="1999"/>
            </a:lvl3pPr>
            <a:lvl4pPr marL="863446" indent="-431723">
              <a:buFont typeface="+mj-lt"/>
              <a:buAutoNum type="alphaLcPeriod"/>
              <a:defRPr sz="1999"/>
            </a:lvl4pPr>
            <a:lvl5pPr marL="863446" indent="-431723">
              <a:buFont typeface="+mj-lt"/>
              <a:buAutoNum type="alphaLcPeriod"/>
              <a:defRPr sz="1999"/>
            </a:lvl5pPr>
            <a:lvl6pPr marL="863446" indent="-431723">
              <a:buFont typeface="+mj-lt"/>
              <a:buAutoNum type="alphaLcPeriod"/>
              <a:defRPr sz="1999"/>
            </a:lvl6pPr>
            <a:lvl7pPr marL="863446" indent="-431723">
              <a:buFont typeface="+mj-lt"/>
              <a:buAutoNum type="alphaLcPeriod"/>
              <a:defRPr sz="1999"/>
            </a:lvl7pPr>
            <a:lvl8pPr marL="863446" indent="-431723">
              <a:buFont typeface="+mj-lt"/>
              <a:buAutoNum type="alphaLcPeriod"/>
              <a:defRPr sz="1999"/>
            </a:lvl8pPr>
            <a:lvl9pPr marL="863446" indent="-431723">
              <a:buFont typeface="+mj-lt"/>
              <a:buAutoNum type="alphaLcPeriod"/>
              <a:defRPr sz="1999"/>
            </a:lvl9pPr>
          </a:lstStyle>
          <a:p>
            <a:pPr lvl="0"/>
            <a:r>
              <a:rPr lang="en-US" noProof="0" dirty="0" smtClean="0"/>
              <a:t>Insert agenda point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sub-item: Home // Paragraph// Increase/Decrease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1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1"/>
            <a:ext cx="114048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2762" y="2757600"/>
            <a:ext cx="6148800" cy="2421734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3" name="Textplatzhalter 3"/>
          <p:cNvSpPr>
            <a:spLocks noGrp="1" noChangeAspect="1"/>
          </p:cNvSpPr>
          <p:nvPr>
            <p:ph type="body" sz="quarter" idx="67" hasCustomPrompt="1"/>
          </p:nvPr>
        </p:nvSpPr>
        <p:spPr bwMode="white">
          <a:xfrm rot="9427937">
            <a:off x="2424429" y="5284428"/>
            <a:ext cx="1908943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1" name="Textplatzhalter 3"/>
          <p:cNvSpPr>
            <a:spLocks noGrp="1" noChangeAspect="1"/>
          </p:cNvSpPr>
          <p:nvPr>
            <p:ph type="body" sz="quarter" idx="56" hasCustomPrompt="1"/>
          </p:nvPr>
        </p:nvSpPr>
        <p:spPr bwMode="white">
          <a:xfrm rot="17090839">
            <a:off x="7960224" y="2808914"/>
            <a:ext cx="1284521" cy="5397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2" name="Textplatzhalter 3"/>
          <p:cNvSpPr>
            <a:spLocks noGrp="1" noChangeAspect="1"/>
          </p:cNvSpPr>
          <p:nvPr>
            <p:ph type="body" sz="quarter" idx="57" hasCustomPrompt="1"/>
          </p:nvPr>
        </p:nvSpPr>
        <p:spPr bwMode="white">
          <a:xfrm rot="18468895">
            <a:off x="6087015" y="2581077"/>
            <a:ext cx="1284521" cy="5397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3" name="Textplatzhalter 3"/>
          <p:cNvSpPr>
            <a:spLocks noGrp="1" noChangeAspect="1"/>
          </p:cNvSpPr>
          <p:nvPr>
            <p:ph type="body" sz="quarter" idx="58" hasCustomPrompt="1"/>
          </p:nvPr>
        </p:nvSpPr>
        <p:spPr bwMode="white">
          <a:xfrm rot="11041244">
            <a:off x="2481761" y="3144224"/>
            <a:ext cx="2202979" cy="8024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888" h="109067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995888" y="109067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4" name="Textplatzhalter 3"/>
          <p:cNvSpPr>
            <a:spLocks noGrp="1" noChangeAspect="1"/>
          </p:cNvSpPr>
          <p:nvPr>
            <p:ph type="body" sz="quarter" idx="59" hasCustomPrompt="1"/>
          </p:nvPr>
        </p:nvSpPr>
        <p:spPr bwMode="white">
          <a:xfrm rot="10320000">
            <a:off x="2607142" y="4603313"/>
            <a:ext cx="3265521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5" name="Textplatzhalter 3"/>
          <p:cNvSpPr>
            <a:spLocks noGrp="1" noChangeAspect="1"/>
          </p:cNvSpPr>
          <p:nvPr>
            <p:ph type="body" sz="quarter" idx="60" hasCustomPrompt="1"/>
          </p:nvPr>
        </p:nvSpPr>
        <p:spPr bwMode="white">
          <a:xfrm rot="3540000">
            <a:off x="5858041" y="4897334"/>
            <a:ext cx="1909937" cy="91521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6" name="Textplatzhalter 3"/>
          <p:cNvSpPr>
            <a:spLocks noGrp="1" noChangeAspect="1"/>
          </p:cNvSpPr>
          <p:nvPr>
            <p:ph type="body" sz="quarter" idx="61" hasCustomPrompt="1"/>
          </p:nvPr>
        </p:nvSpPr>
        <p:spPr bwMode="white">
          <a:xfrm rot="12197832">
            <a:off x="2200101" y="2579450"/>
            <a:ext cx="3265521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7" name="Textplatzhalter 3"/>
          <p:cNvSpPr>
            <a:spLocks noGrp="1" noChangeAspect="1"/>
          </p:cNvSpPr>
          <p:nvPr>
            <p:ph type="body" sz="quarter" idx="62" hasCustomPrompt="1"/>
          </p:nvPr>
        </p:nvSpPr>
        <p:spPr bwMode="white">
          <a:xfrm rot="13889278">
            <a:off x="4705918" y="2520694"/>
            <a:ext cx="1284521" cy="5397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8" name="Textplatzhalter 3"/>
          <p:cNvSpPr>
            <a:spLocks noGrp="1" noChangeAspect="1"/>
          </p:cNvSpPr>
          <p:nvPr>
            <p:ph type="body" sz="quarter" idx="63" hasCustomPrompt="1"/>
          </p:nvPr>
        </p:nvSpPr>
        <p:spPr bwMode="white">
          <a:xfrm rot="17090839" flipH="1" flipV="1">
            <a:off x="4824886" y="5382234"/>
            <a:ext cx="1284521" cy="5397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9" name="Textplatzhalter 3"/>
          <p:cNvSpPr>
            <a:spLocks noGrp="1" noChangeAspect="1"/>
          </p:cNvSpPr>
          <p:nvPr>
            <p:ph type="body" sz="quarter" idx="64" hasCustomPrompt="1"/>
          </p:nvPr>
        </p:nvSpPr>
        <p:spPr bwMode="white">
          <a:xfrm rot="12243241" flipH="1" flipV="1">
            <a:off x="8582861" y="4580694"/>
            <a:ext cx="1283852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20" name="Textplatzhalter 3"/>
          <p:cNvSpPr>
            <a:spLocks noGrp="1" noChangeAspect="1"/>
          </p:cNvSpPr>
          <p:nvPr>
            <p:ph type="body" sz="quarter" idx="65" hasCustomPrompt="1"/>
          </p:nvPr>
        </p:nvSpPr>
        <p:spPr bwMode="white">
          <a:xfrm rot="10046435" flipH="1" flipV="1">
            <a:off x="8606062" y="3345727"/>
            <a:ext cx="1283852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22" name="Textplatzhalter 3"/>
          <p:cNvSpPr>
            <a:spLocks noGrp="1" noChangeAspect="1"/>
          </p:cNvSpPr>
          <p:nvPr>
            <p:ph type="body" sz="quarter" idx="66" hasCustomPrompt="1"/>
          </p:nvPr>
        </p:nvSpPr>
        <p:spPr bwMode="white">
          <a:xfrm rot="2851924">
            <a:off x="6694401" y="4854488"/>
            <a:ext cx="3267222" cy="7929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8" name="Textplatzhalter 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395794" y="5252601"/>
            <a:ext cx="3752845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109" name="Textplatzhalter 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4220828" y="5252601"/>
            <a:ext cx="1838642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Text CorpoS, 15 pt. // for smaller text:  Increase List Level</a:t>
            </a:r>
          </a:p>
        </p:txBody>
      </p:sp>
      <p:sp>
        <p:nvSpPr>
          <p:cNvPr id="110" name="Textplatzhalter 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131658" y="5252601"/>
            <a:ext cx="1838642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Text CorpoS, 15 pt. // for smaller text:  Increase List Level</a:t>
            </a:r>
          </a:p>
        </p:txBody>
      </p:sp>
      <p:sp>
        <p:nvSpPr>
          <p:cNvPr id="93" name="Textplatzhalter 3"/>
          <p:cNvSpPr>
            <a:spLocks noGrp="1"/>
          </p:cNvSpPr>
          <p:nvPr userDrawn="1">
            <p:ph type="body" sz="quarter" idx="45" hasCustomPrompt="1"/>
          </p:nvPr>
        </p:nvSpPr>
        <p:spPr bwMode="gray">
          <a:xfrm>
            <a:off x="8042485" y="1512000"/>
            <a:ext cx="3752845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4" name="Textplatzhalt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4220828" y="1512000"/>
            <a:ext cx="1838642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 baseline="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Text CorpoS, 15 pt. // for smaller text:  Increase List Level</a:t>
            </a:r>
          </a:p>
        </p:txBody>
      </p:sp>
      <p:sp>
        <p:nvSpPr>
          <p:cNvPr id="95" name="Textplatzhalt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131658" y="1512000"/>
            <a:ext cx="1838642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Text CorpoS, 15 pt. // for smaller text:  Increase List Level</a:t>
            </a:r>
          </a:p>
        </p:txBody>
      </p:sp>
      <p:sp>
        <p:nvSpPr>
          <p:cNvPr id="100" name="Textplatzhalter 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8042485" y="5252601"/>
            <a:ext cx="3752845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75" name="Textplatzhalter 3"/>
          <p:cNvSpPr>
            <a:spLocks noGrp="1"/>
          </p:cNvSpPr>
          <p:nvPr userDrawn="1">
            <p:ph type="body" sz="quarter" idx="34" hasCustomPrompt="1"/>
          </p:nvPr>
        </p:nvSpPr>
        <p:spPr bwMode="gray">
          <a:xfrm>
            <a:off x="395794" y="1512000"/>
            <a:ext cx="3752845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 baseline="0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6" name="Textplatzhalt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395794" y="2758867"/>
            <a:ext cx="2554669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7" name="Textplatzhalt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395794" y="4005735"/>
            <a:ext cx="2554669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9" name="Textplatzhalter 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9240661" y="4005735"/>
            <a:ext cx="2554669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8" name="Textplatzhalter 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40661" y="2758867"/>
            <a:ext cx="2554669" cy="1173600"/>
          </a:xfrm>
          <a:solidFill>
            <a:schemeClr val="tx2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3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476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uiExpand="1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orient="horz" pos="232" userDrawn="1">
          <p15:clr>
            <a:srgbClr val="A4A3A4"/>
          </p15:clr>
        </p15:guide>
        <p15:guide id="3" pos="7433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20" hasCustomPrompt="1"/>
          </p:nvPr>
        </p:nvSpPr>
        <p:spPr>
          <a:xfrm>
            <a:off x="395287" y="2484000"/>
            <a:ext cx="11406189" cy="2700000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table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6" y="1512001"/>
            <a:ext cx="11405514" cy="720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  <a:lvl6pPr marL="0" indent="0">
              <a:spcAft>
                <a:spcPts val="0"/>
              </a:spcAft>
              <a:buNone/>
              <a:defRPr sz="2000" b="1"/>
            </a:lvl6pPr>
            <a:lvl7pPr marL="0" indent="0">
              <a:spcAft>
                <a:spcPts val="0"/>
              </a:spcAft>
              <a:buNone/>
              <a:defRPr sz="2000" b="1"/>
            </a:lvl7pPr>
            <a:lvl8pPr marL="0" indent="0">
              <a:spcAft>
                <a:spcPts val="0"/>
              </a:spcAft>
              <a:buNone/>
              <a:defRPr sz="2000" b="1"/>
            </a:lvl8pPr>
            <a:lvl9pPr marL="0" indent="0">
              <a:spcAft>
                <a:spcPts val="0"/>
              </a:spcAft>
              <a:buNone/>
              <a:defRPr sz="2000" b="1"/>
            </a:lvl9pPr>
          </a:lstStyle>
          <a:p>
            <a:pPr lvl="0"/>
            <a:r>
              <a:rPr lang="en-US" dirty="0" smtClean="0"/>
              <a:t>Table headline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20 pt. bold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328001"/>
            <a:ext cx="11405511" cy="10982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 baseline="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Table description 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9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904000"/>
            <a:ext cx="11405511" cy="52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Description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20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0"/>
            <a:ext cx="114048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1602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4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1" y="1511301"/>
            <a:ext cx="5616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1823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34246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1"/>
            <a:ext cx="5580000" cy="49142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7560" y="1512001"/>
            <a:ext cx="5580000" cy="49142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3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18238" y="15113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8238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082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11404800" cy="447622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6030980"/>
            <a:ext cx="11398862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Bildhandling"/>
          <p:cNvGrpSpPr/>
          <p:nvPr userDrawn="1"/>
        </p:nvGrpSpPr>
        <p:grpSpPr>
          <a:xfrm>
            <a:off x="12298395" y="403200"/>
            <a:ext cx="1799063" cy="6584747"/>
            <a:chOff x="12304800" y="403200"/>
            <a:chExt cx="1800000" cy="6584747"/>
          </a:xfrm>
        </p:grpSpPr>
        <p:sp>
          <p:nvSpPr>
            <p:cNvPr id="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Change image detail via menu bar: Picture Tools // Format // 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Image can be moved within the black boundaries, to adjust easily press Alt-key.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Crop image size via menu bar: Picture Tools // Format // </a:t>
              </a:r>
              <a:br>
                <a:rPr lang="en-US" sz="999" dirty="0" smtClean="0">
                  <a:solidFill>
                    <a:srgbClr val="333333"/>
                  </a:solidFill>
                </a:rPr>
              </a:br>
              <a:r>
                <a:rPr lang="en-US" sz="999" dirty="0" smtClean="0">
                  <a:solidFill>
                    <a:srgbClr val="333333"/>
                  </a:solidFill>
                </a:rPr>
                <a:t>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While holding the shift-key, adjust the size of the image with the white corner points. 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To fit the image size  into the frame via menu bar: Picture Tools // Format // Size // Crop // Fit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</p:txBody>
        </p:sp>
        <p:pic>
          <p:nvPicPr>
            <p:cNvPr id="15" name="Einpass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6929" y="5886000"/>
              <a:ext cx="1107871" cy="110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tools // Forma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4800" y="2700000"/>
              <a:ext cx="8208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Headline"/>
            <p:cNvSpPr txBox="1"/>
            <p:nvPr userDrawn="1"/>
          </p:nvSpPr>
          <p:spPr>
            <a:xfrm rot="10800000" flipH="1" flipV="1">
              <a:off x="12304800" y="403200"/>
              <a:ext cx="1800000" cy="10728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none" lIns="0" tIns="0" rIns="0" bIns="3600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99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</a:t>
              </a:r>
              <a:r>
                <a:rPr lang="en-US" sz="14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 </a:t>
              </a:r>
              <a:r>
                <a:rPr lang="en-US" sz="9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Image Handling</a:t>
              </a:r>
              <a:endParaRPr lang="en-US" sz="1499" b="1" dirty="0" smtClean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8" name="Beispielbil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3" b="26297"/>
            <a:stretch/>
          </p:blipFill>
          <p:spPr bwMode="auto">
            <a:xfrm>
              <a:off x="12304800" y="4248000"/>
              <a:ext cx="1800000" cy="9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Zuschneid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2000" y="2464592"/>
              <a:ext cx="792088" cy="66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790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7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0378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3945" y="27584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3945" y="15113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3945" y="40055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6843" y="1512000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6843" y="2758867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6843" y="4005734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6843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5794" y="1512000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5794" y="5252601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5794" y="4005734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5794" y="2758867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996268" y="15113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996268" y="52526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9996268" y="40055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9996268" y="27584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4404" y="15113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4404" y="40055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4404" y="27584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4404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2801" y="1512000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2801" y="4005734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2801" y="2758867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2801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 bwMode="white">
          <a:xfrm>
            <a:off x="3993925" y="2098800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 bwMode="white">
          <a:xfrm>
            <a:off x="3993925" y="3345667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 bwMode="white">
          <a:xfrm flipH="1">
            <a:off x="7715158" y="20981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 bwMode="white">
          <a:xfrm>
            <a:off x="7715158" y="33452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 bwMode="white">
          <a:xfrm>
            <a:off x="7715158" y="45923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 bwMode="white">
          <a:xfrm>
            <a:off x="7711590" y="5839401"/>
            <a:ext cx="482813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 bwMode="white">
          <a:xfrm>
            <a:off x="3993925" y="5839401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 bwMode="white">
          <a:xfrm>
            <a:off x="3993925" y="4592534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6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2762" y="2757600"/>
            <a:ext cx="6148800" cy="2421734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6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5794" y="3851886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5794" y="3383769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5794" y="15113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5794" y="19800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5794" y="291565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5794" y="4320000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5794" y="2447534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0602" y="1511300"/>
            <a:ext cx="7578000" cy="3204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5794" y="1511301"/>
            <a:ext cx="3752845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5794" y="1979418"/>
            <a:ext cx="3752845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5794" y="2915651"/>
            <a:ext cx="3752845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5794" y="4320000"/>
            <a:ext cx="3752845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5794" y="2447534"/>
            <a:ext cx="3752845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5794" y="3851886"/>
            <a:ext cx="3752845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5794" y="3383769"/>
            <a:ext cx="3752845" cy="396000"/>
          </a:xfrm>
          <a:solidFill>
            <a:schemeClr val="tx2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0602" y="1511300"/>
            <a:ext cx="7578000" cy="32047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284591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2487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19140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3501248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19141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2487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8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0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5" y="40442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5" y="35012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882" y="15113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882" y="40435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882" y="35005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882" y="60302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1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4" y="35012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65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65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655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657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372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372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3725" y="3500548"/>
            <a:ext cx="2795744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3726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8999588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8999588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8999588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9588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2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0203" y="2503829"/>
            <a:ext cx="3754800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7" y="3495678"/>
            <a:ext cx="3752845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0691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4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2708827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6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3" y="1511768"/>
            <a:ext cx="37548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402263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4526573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395795" y="1786681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395795" y="462604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395795" y="3206363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5795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4526573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5795" y="6045725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8846408" y="178616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8846408" y="462449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846408" y="320532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8846408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8846408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8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4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5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6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Multi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-1" y="4619701"/>
            <a:ext cx="6062400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-824"/>
            <a:ext cx="2993642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1982" y="1155600"/>
            <a:ext cx="2994158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1982" y="4619700"/>
            <a:ext cx="29939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550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5082" y="1512001"/>
            <a:ext cx="5508000" cy="29493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3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99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2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1"/>
            <a:ext cx="2993642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577440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1982" y="2309400"/>
            <a:ext cx="2994158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1982" y="0"/>
            <a:ext cx="2994158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1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0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9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0"/>
            <a:ext cx="2993642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2757" y="5774400"/>
            <a:ext cx="2993383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757" y="2309400"/>
            <a:ext cx="2993383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2756" y="0"/>
            <a:ext cx="29952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198361" y="1155600"/>
            <a:ext cx="2993640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198361" y="4619700"/>
            <a:ext cx="299364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108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1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9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3752845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2487" y="4044227"/>
            <a:ext cx="3752845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19140" y="4044227"/>
            <a:ext cx="3752845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3501248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3501248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3501248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19141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2487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849334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pos="7433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540000"/>
          </a:xfrm>
        </p:spPr>
        <p:txBody>
          <a:bodyPr/>
          <a:lstStyle>
            <a:lvl1pPr>
              <a:defRPr sz="2999" baseline="0"/>
            </a:lvl1pPr>
          </a:lstStyle>
          <a:p>
            <a:r>
              <a:rPr lang="en-US" noProof="0" dirty="0" smtClean="0"/>
              <a:t>Optional headline on one line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noProof="0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5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6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5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on two lines in CorpoA (Headings) 30 pt. </a:t>
            </a:r>
            <a:br>
              <a:rPr lang="en-GB" noProof="0" dirty="0" smtClean="0"/>
            </a:br>
            <a:r>
              <a:rPr lang="en-GB" noProof="0" dirty="0" smtClean="0"/>
              <a:t>Lorem ipsum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.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GB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5" y="1511301"/>
            <a:ext cx="11400249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err="1" smtClean="0"/>
              <a:t>CorpoS</a:t>
            </a:r>
            <a:r>
              <a:rPr lang="en-GB" noProof="0" dirty="0" smtClean="0"/>
              <a:t> (Body), 20 pt. </a:t>
            </a:r>
            <a:r>
              <a:rPr lang="en-GB" dirty="0" smtClean="0"/>
              <a:t>// for bullets: Home // Paragraph// Increase/Decrease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2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 smtClean="0"/>
              <a:t>                      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 smtClean="0"/>
              <a:t>                      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Presentation title in CorpoS (Body) 9 pt | Department | Date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4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ivate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7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2101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mercial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1131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mper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40136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1511300"/>
            <a:ext cx="11404800" cy="4140000"/>
          </a:xfrm>
        </p:spPr>
        <p:txBody>
          <a:bodyPr numCol="2" spcCol="244765"/>
          <a:lstStyle>
            <a:lvl1pPr marL="431723" indent="-431723">
              <a:buFont typeface="+mj-lt"/>
              <a:buAutoNum type="arabicPeriod"/>
              <a:defRPr baseline="0"/>
            </a:lvl1pPr>
            <a:lvl2pPr marL="863446" indent="-431723">
              <a:buFont typeface="+mj-lt"/>
              <a:buAutoNum type="alphaLcPeriod"/>
              <a:defRPr/>
            </a:lvl2pPr>
            <a:lvl3pPr marL="863446" indent="-431723">
              <a:buFont typeface="+mj-lt"/>
              <a:buAutoNum type="alphaLcPeriod"/>
              <a:defRPr sz="1999"/>
            </a:lvl3pPr>
            <a:lvl4pPr marL="863446" indent="-431723">
              <a:buFont typeface="+mj-lt"/>
              <a:buAutoNum type="alphaLcPeriod"/>
              <a:defRPr sz="1999"/>
            </a:lvl4pPr>
            <a:lvl5pPr marL="863446" indent="-431723">
              <a:buFont typeface="+mj-lt"/>
              <a:buAutoNum type="alphaLcPeriod"/>
              <a:defRPr sz="1999"/>
            </a:lvl5pPr>
            <a:lvl6pPr marL="863446" indent="-431723">
              <a:buFont typeface="+mj-lt"/>
              <a:buAutoNum type="alphaLcPeriod"/>
              <a:defRPr sz="1999"/>
            </a:lvl6pPr>
            <a:lvl7pPr marL="863446" indent="-431723">
              <a:buFont typeface="+mj-lt"/>
              <a:buAutoNum type="alphaLcPeriod"/>
              <a:defRPr sz="1999"/>
            </a:lvl7pPr>
            <a:lvl8pPr marL="863446" indent="-431723">
              <a:buFont typeface="+mj-lt"/>
              <a:buAutoNum type="alphaLcPeriod"/>
              <a:defRPr sz="1999"/>
            </a:lvl8pPr>
            <a:lvl9pPr marL="863446" indent="-431723">
              <a:buFont typeface="+mj-lt"/>
              <a:buAutoNum type="alphaLcPeriod"/>
              <a:defRPr sz="1999"/>
            </a:lvl9pPr>
          </a:lstStyle>
          <a:p>
            <a:pPr lvl="0"/>
            <a:r>
              <a:rPr lang="en-US" noProof="0" dirty="0" smtClean="0"/>
              <a:t>Insert agenda point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sub-item: Home // Paragraph// Increase/Decrease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7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1"/>
            <a:ext cx="114048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0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20" hasCustomPrompt="1"/>
          </p:nvPr>
        </p:nvSpPr>
        <p:spPr>
          <a:xfrm>
            <a:off x="395287" y="2484000"/>
            <a:ext cx="11406189" cy="2700000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table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6" y="1512001"/>
            <a:ext cx="11405514" cy="720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  <a:lvl6pPr marL="0" indent="0">
              <a:spcAft>
                <a:spcPts val="0"/>
              </a:spcAft>
              <a:buNone/>
              <a:defRPr sz="2000" b="1"/>
            </a:lvl6pPr>
            <a:lvl7pPr marL="0" indent="0">
              <a:spcAft>
                <a:spcPts val="0"/>
              </a:spcAft>
              <a:buNone/>
              <a:defRPr sz="2000" b="1"/>
            </a:lvl7pPr>
            <a:lvl8pPr marL="0" indent="0">
              <a:spcAft>
                <a:spcPts val="0"/>
              </a:spcAft>
              <a:buNone/>
              <a:defRPr sz="2000" b="1"/>
            </a:lvl8pPr>
            <a:lvl9pPr marL="0" indent="0">
              <a:spcAft>
                <a:spcPts val="0"/>
              </a:spcAft>
              <a:buNone/>
              <a:defRPr sz="2000" b="1"/>
            </a:lvl9pPr>
          </a:lstStyle>
          <a:p>
            <a:pPr lvl="0"/>
            <a:r>
              <a:rPr lang="en-US" dirty="0" smtClean="0"/>
              <a:t>Table headline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20 pt. bold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328001"/>
            <a:ext cx="11405511" cy="10982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 baseline="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Table description 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220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904000"/>
            <a:ext cx="11405511" cy="52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Description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20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0"/>
            <a:ext cx="114048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148628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4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1" y="1511301"/>
            <a:ext cx="5616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1823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33311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mmercial Vans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395081" y="3848402"/>
            <a:ext cx="9396000" cy="1044000"/>
          </a:xfrm>
        </p:spPr>
        <p:txBody>
          <a:bodyPr/>
          <a:lstStyle>
            <a:lvl1pPr>
              <a:lnSpc>
                <a:spcPts val="3997"/>
              </a:lnSpc>
              <a:defRPr sz="2999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on one line in CorpoA (Headings) 30 pt.</a:t>
            </a:r>
            <a:br>
              <a:rPr lang="en-US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95081" y="4932363"/>
            <a:ext cx="9396000" cy="7556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pt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27" y="314136"/>
            <a:ext cx="12191874" cy="3405377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</a:t>
            </a:r>
          </a:p>
        </p:txBody>
      </p:sp>
      <p:sp>
        <p:nvSpPr>
          <p:cNvPr id="15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Layout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text level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Paragraph // Increase/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List Level</a:t>
            </a:r>
          </a:p>
        </p:txBody>
      </p:sp>
      <p:sp>
        <p:nvSpPr>
          <p:cNvPr id="19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Alternating between white and black slide layouts 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Design // Themes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(Right click: </a:t>
            </a: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All Slides 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Selected Slide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pic>
        <p:nvPicPr>
          <p:cNvPr id="20" name="Listenebene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istenebene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Increase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23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24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guides via menu bar: View // Show // tick Guides</a:t>
            </a:r>
          </a:p>
        </p:txBody>
      </p:sp>
      <p:sp>
        <p:nvSpPr>
          <p:cNvPr id="25" name="Hilfslinien"/>
          <p:cNvSpPr txBox="1"/>
          <p:nvPr userDrawn="1"/>
        </p:nvSpPr>
        <p:spPr>
          <a:xfrm rot="10800000" flipH="1" flipV="1">
            <a:off x="7103587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Reserved areas for stamps and icons</a:t>
            </a: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-1331307" y="-430988"/>
            <a:ext cx="1223363" cy="745124"/>
            <a:chOff x="-1331307" y="-430988"/>
            <a:chExt cx="1223363" cy="745124"/>
          </a:xfrm>
        </p:grpSpPr>
        <p:pic>
          <p:nvPicPr>
            <p:cNvPr id="28" name="Entwurfsvorlag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1307" y="-430988"/>
              <a:ext cx="1221702" cy="74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" t="37704" r="2549" b="2753"/>
            <a:stretch/>
          </p:blipFill>
          <p:spPr bwMode="auto">
            <a:xfrm>
              <a:off x="-1331307" y="-171400"/>
              <a:ext cx="1223363" cy="4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89242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>
          <p15:clr>
            <a:srgbClr val="A4A3A4"/>
          </p15:clr>
        </p15:guide>
        <p15:guide id="2" pos="249">
          <p15:clr>
            <a:srgbClr val="A4A3A4"/>
          </p15:clr>
        </p15:guide>
        <p15:guide id="3" orient="horz" pos="197">
          <p15:clr>
            <a:srgbClr val="A4A3A4"/>
          </p15:clr>
        </p15:guide>
        <p15:guide id="4" orient="horz" pos="2343">
          <p15:clr>
            <a:srgbClr val="A4A3A4"/>
          </p15:clr>
        </p15:guide>
        <p15:guide id="5" orient="horz" pos="4049">
          <p15:clr>
            <a:srgbClr val="A4A3A4"/>
          </p15:clr>
        </p15:guide>
        <p15:guide id="6" orient="horz" pos="2424">
          <p15:clr>
            <a:srgbClr val="A4A3A4"/>
          </p15:clr>
        </p15:guide>
        <p15:guide id="7" orient="horz" pos="3107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37548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37548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37548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5604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2" orient="horz" pos="953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1"/>
            <a:ext cx="5580000" cy="49142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7560" y="1512001"/>
            <a:ext cx="5580000" cy="49142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7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18238" y="15113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8238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082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5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11404800" cy="447622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6030980"/>
            <a:ext cx="11398862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Bildhandling"/>
          <p:cNvGrpSpPr/>
          <p:nvPr userDrawn="1"/>
        </p:nvGrpSpPr>
        <p:grpSpPr>
          <a:xfrm>
            <a:off x="12298395" y="403200"/>
            <a:ext cx="1799063" cy="6584747"/>
            <a:chOff x="12304800" y="403200"/>
            <a:chExt cx="1800000" cy="6584747"/>
          </a:xfrm>
        </p:grpSpPr>
        <p:sp>
          <p:nvSpPr>
            <p:cNvPr id="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Change image detail via menu bar: Picture Tools // Format // 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Image can be moved within the black boundaries, to adjust easily press Alt-key.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Crop image size via menu bar: Picture Tools // Format // </a:t>
              </a:r>
              <a:br>
                <a:rPr lang="en-US" sz="999" dirty="0" smtClean="0">
                  <a:solidFill>
                    <a:srgbClr val="333333"/>
                  </a:solidFill>
                </a:rPr>
              </a:br>
              <a:r>
                <a:rPr lang="en-US" sz="999" dirty="0" smtClean="0">
                  <a:solidFill>
                    <a:srgbClr val="333333"/>
                  </a:solidFill>
                </a:rPr>
                <a:t>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While holding the shift-key, adjust the size of the image with the white corner points. 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To fit the image size  into the frame via menu bar: Picture Tools // Format // Size // Crop // Fit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</p:txBody>
        </p:sp>
        <p:pic>
          <p:nvPicPr>
            <p:cNvPr id="15" name="Einpass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6929" y="5886000"/>
              <a:ext cx="1107871" cy="110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tools // Forma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4800" y="2700000"/>
              <a:ext cx="8208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Headline"/>
            <p:cNvSpPr txBox="1"/>
            <p:nvPr userDrawn="1"/>
          </p:nvSpPr>
          <p:spPr>
            <a:xfrm rot="10800000" flipH="1" flipV="1">
              <a:off x="12304800" y="403200"/>
              <a:ext cx="1800000" cy="10728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none" lIns="0" tIns="0" rIns="0" bIns="3600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99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</a:t>
              </a:r>
              <a:r>
                <a:rPr lang="en-US" sz="14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 </a:t>
              </a:r>
              <a:r>
                <a:rPr lang="en-US" sz="9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Image Handling</a:t>
              </a:r>
              <a:endParaRPr lang="en-US" sz="1499" b="1" dirty="0" smtClean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8" name="Beispielbil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3" b="26297"/>
            <a:stretch/>
          </p:blipFill>
          <p:spPr bwMode="auto">
            <a:xfrm>
              <a:off x="12304800" y="4248000"/>
              <a:ext cx="1800000" cy="9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Zuschneid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2000" y="2464592"/>
              <a:ext cx="792088" cy="66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15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0378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3945" y="27584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3945" y="15113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3945" y="40055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6843" y="1512000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6843" y="2758867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6843" y="4005734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6843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5794" y="1512000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5794" y="5252601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5794" y="4005734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5794" y="2758867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996268" y="15113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996268" y="52526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9996268" y="40055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9996268" y="27584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4404" y="15113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4404" y="40055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4404" y="27584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4404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2801" y="1512000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2801" y="4005734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2801" y="2758867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2801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 bwMode="white">
          <a:xfrm>
            <a:off x="3993925" y="2098800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 bwMode="white">
          <a:xfrm>
            <a:off x="3993925" y="3345667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 bwMode="white">
          <a:xfrm flipH="1">
            <a:off x="7715158" y="20981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 bwMode="white">
          <a:xfrm>
            <a:off x="7715158" y="33452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 bwMode="white">
          <a:xfrm>
            <a:off x="7715158" y="45923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 bwMode="white">
          <a:xfrm>
            <a:off x="7711590" y="5839401"/>
            <a:ext cx="482813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 bwMode="white">
          <a:xfrm>
            <a:off x="3993925" y="5839401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 bwMode="white">
          <a:xfrm>
            <a:off x="3993925" y="4592534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1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2762" y="2757600"/>
            <a:ext cx="6148800" cy="2421734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6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5794" y="3851886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5794" y="3383769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5794" y="15113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5794" y="19800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5794" y="291565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5794" y="4320000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5794" y="2447534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0602" y="1511300"/>
            <a:ext cx="7578000" cy="3204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6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2487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19140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3501248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19141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2487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3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2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5" y="40442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5" y="35012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882" y="15113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882" y="40435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882" y="35005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882" y="60302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8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6664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89794" y="4042800"/>
            <a:ext cx="56664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5" y="35012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882" y="1511300"/>
            <a:ext cx="56664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882" y="4043527"/>
            <a:ext cx="56664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882" y="35005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882" y="60302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184989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4" y="35012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65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65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655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657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372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372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3725" y="3500548"/>
            <a:ext cx="2795744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3726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8999588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8999588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8999588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9588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8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0203" y="2503829"/>
            <a:ext cx="3754800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7" y="3495678"/>
            <a:ext cx="3752845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0691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4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349634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6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3" y="1511768"/>
            <a:ext cx="37548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962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4526573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395795" y="1786681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395795" y="462604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395795" y="3206363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5795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4526573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5795" y="6045725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8846408" y="178616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8846408" y="462449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846408" y="320532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8846408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8846408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8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4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5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8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Multi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-1" y="4619701"/>
            <a:ext cx="6062400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-824"/>
            <a:ext cx="2993642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1982" y="1155600"/>
            <a:ext cx="2994158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1982" y="4619700"/>
            <a:ext cx="29939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550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5082" y="1512001"/>
            <a:ext cx="5508000" cy="29493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3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99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9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1"/>
            <a:ext cx="2993642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577440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1982" y="2309400"/>
            <a:ext cx="2994158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1982" y="0"/>
            <a:ext cx="2994158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1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0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73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0"/>
            <a:ext cx="2993642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2757" y="5774400"/>
            <a:ext cx="2993383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757" y="2309400"/>
            <a:ext cx="2993383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2756" y="0"/>
            <a:ext cx="29952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198361" y="1155600"/>
            <a:ext cx="2993640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198361" y="4619700"/>
            <a:ext cx="299364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108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1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8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540000"/>
          </a:xfrm>
        </p:spPr>
        <p:txBody>
          <a:bodyPr/>
          <a:lstStyle>
            <a:lvl1pPr>
              <a:defRPr sz="2999" baseline="0"/>
            </a:lvl1pPr>
          </a:lstStyle>
          <a:p>
            <a:r>
              <a:rPr lang="en-US" noProof="0" dirty="0" smtClean="0"/>
              <a:t>Optional headline on one line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noProof="0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5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6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5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headline on two lines als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for content page in CorpoA Regular 30 pt on two lines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Text slides are in CorpoS Regular, 20 pt.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>
          <a:xfrm>
            <a:off x="6552020" y="6533978"/>
            <a:ext cx="799956" cy="323841"/>
          </a:xfrm>
          <a:prstGeom prst="rect">
            <a:avLst/>
          </a:prstGeom>
        </p:spPr>
        <p:txBody>
          <a:bodyPr/>
          <a:lstStyle/>
          <a:p>
            <a:fld id="{89C21B84-5677-4D13-87CD-BAE99238E6D2}" type="datetime1">
              <a:rPr lang="en-US" smtClean="0">
                <a:solidFill>
                  <a:prstClr val="black"/>
                </a:solidFill>
              </a:rPr>
              <a:pPr/>
              <a:t>8/28/2018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S&amp;M AS Vans Department, Mercedes-Benz Russia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18277" y="161180"/>
            <a:ext cx="7416600" cy="22859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1270"/>
            </a:lvl1pPr>
            <a:lvl2pPr marL="0" indent="0">
              <a:buNone/>
              <a:defRPr sz="1587"/>
            </a:lvl2pPr>
            <a:lvl3pPr marL="0" indent="0">
              <a:buNone/>
              <a:defRPr sz="1587"/>
            </a:lvl3pPr>
            <a:lvl4pPr marL="0" indent="0">
              <a:buNone/>
              <a:defRPr sz="1587"/>
            </a:lvl4pPr>
            <a:lvl5pPr marL="0" indent="0">
              <a:buNone/>
              <a:defRPr sz="1587"/>
            </a:lvl5pPr>
            <a:lvl6pPr marL="0" indent="0">
              <a:buNone/>
              <a:defRPr sz="1587"/>
            </a:lvl6pPr>
            <a:lvl7pPr marL="0" indent="0">
              <a:buNone/>
              <a:defRPr sz="1587"/>
            </a:lvl7pPr>
            <a:lvl8pPr marL="0" indent="0">
              <a:buNone/>
              <a:defRPr sz="1587"/>
            </a:lvl8pPr>
            <a:lvl9pPr marL="0" indent="0">
              <a:buNone/>
              <a:defRPr sz="1587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785269" y="76198"/>
            <a:ext cx="1988462" cy="323841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635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2pPr>
            <a:lvl3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3pPr>
            <a:lvl4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4pPr>
            <a:lvl5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5pPr>
            <a:lvl6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6pPr>
            <a:lvl7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7pPr>
            <a:lvl8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8pPr>
            <a:lvl9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713864" y="76198"/>
            <a:ext cx="1988462" cy="323841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635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2pPr>
            <a:lvl3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3pPr>
            <a:lvl4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4pPr>
            <a:lvl5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5pPr>
            <a:lvl6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6pPr>
            <a:lvl7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7pPr>
            <a:lvl8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8pPr>
            <a:lvl9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143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4" y="35012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655" y="1511300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655" y="4043527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655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657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3725" y="1511300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3725" y="4043527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3725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3726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8999588" y="1511300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8999588" y="4043527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8999588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9588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808627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953" userDrawn="1">
          <p15:clr>
            <a:srgbClr val="A4A3A4"/>
          </p15:clr>
        </p15:guide>
        <p15:guide id="4" orient="horz" pos="4049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7"/>
              </a:spcAft>
            </a:pPr>
            <a:endParaRPr lang="en-US" sz="1999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CorpoS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0203" y="2503829"/>
            <a:ext cx="3754800" cy="1910916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4486748"/>
            <a:ext cx="1843200" cy="92006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4486748"/>
            <a:ext cx="1843200" cy="92006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7" y="3495678"/>
            <a:ext cx="3752845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0691" y="1511769"/>
            <a:ext cx="1843200" cy="92006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4" y="1511769"/>
            <a:ext cx="1843200" cy="92006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2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60902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53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pos="7433" userDrawn="1">
          <p15:clr>
            <a:srgbClr val="A4A3A4"/>
          </p15:clr>
        </p15:guide>
        <p15:guide id="4" orient="horz" pos="4049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7"/>
              </a:spcAft>
            </a:pPr>
            <a:endParaRPr lang="en-US" sz="1999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CorpoS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3495678"/>
            <a:ext cx="1843200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3495678"/>
            <a:ext cx="1843200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6" y="3495678"/>
            <a:ext cx="3754800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3" y="1511768"/>
            <a:ext cx="37548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457739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2" orient="horz" pos="95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4049" userDrawn="1">
          <p15:clr>
            <a:srgbClr val="A4A3A4"/>
          </p15:clr>
        </p15:guide>
        <p15:guide id="5" pos="249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>
          <a:xfrm>
            <a:off x="4526573" y="366999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>
          <a:xfrm>
            <a:off x="395795" y="1786681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>
          <a:xfrm>
            <a:off x="395795" y="4626044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>
          <a:xfrm>
            <a:off x="395795" y="3206363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5" y="366999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>
          <a:xfrm>
            <a:off x="4526573" y="6043658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>
          <a:xfrm>
            <a:off x="395795" y="6045725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>
          <a:xfrm>
            <a:off x="8846408" y="1786164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>
          <a:xfrm>
            <a:off x="8846408" y="4624494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>
          <a:xfrm>
            <a:off x="8846408" y="3205329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>
          <a:xfrm>
            <a:off x="8846408" y="366999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>
          <a:xfrm>
            <a:off x="8846408" y="6043658"/>
            <a:ext cx="2948894" cy="380470"/>
          </a:xfrm>
          <a:solidFill>
            <a:schemeClr val="bg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49148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orient="horz" pos="4049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Multi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-1" y="4619701"/>
            <a:ext cx="6062400" cy="2239123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-824"/>
            <a:ext cx="2993642" cy="6858824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0"/>
            <a:ext cx="2994158" cy="1083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1982" y="1155600"/>
            <a:ext cx="2994158" cy="33921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1982" y="4619700"/>
            <a:ext cx="2993900" cy="22383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 bwMode="black">
          <a:xfrm>
            <a:off x="395083" y="368300"/>
            <a:ext cx="5508000" cy="1008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Headline on two lines in CorpoA (Headings)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395082" y="1512001"/>
            <a:ext cx="5508000" cy="29493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Insert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96034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2" orient="horz" pos="953" userDrawn="1">
          <p15:clr>
            <a:srgbClr val="A4A3A4"/>
          </p15:clr>
        </p15:guide>
        <p15:guide id="3" orient="horz" pos="4049" userDrawn="1">
          <p15:clr>
            <a:srgbClr val="A4A3A4"/>
          </p15:clr>
        </p15:guide>
        <p15:guide id="4" pos="7433" userDrawn="1">
          <p15:clr>
            <a:srgbClr val="A4A3A4"/>
          </p15:clr>
        </p15:guide>
        <p15:guide id="5" pos="249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1"/>
            <a:ext cx="2993642" cy="685800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5774400"/>
            <a:ext cx="2994158" cy="1083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1982" y="2309400"/>
            <a:ext cx="2994158" cy="3393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1982" y="0"/>
            <a:ext cx="2994158" cy="22383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3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472378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en-US" sz="1999" dirty="0" smtClean="0"/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en-US" sz="1999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0"/>
            <a:ext cx="2993642" cy="1083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2757" y="5774400"/>
            <a:ext cx="2993383" cy="1083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757" y="2309400"/>
            <a:ext cx="2993383" cy="3393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2756" y="0"/>
            <a:ext cx="2995200" cy="22383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198361" y="1155600"/>
            <a:ext cx="2993640" cy="33921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198361" y="4619700"/>
            <a:ext cx="2995200" cy="22383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101712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orient="horz" pos="232" userDrawn="1">
          <p15:clr>
            <a:srgbClr val="A4A3A4"/>
          </p15:clr>
        </p15:guide>
        <p15:guide id="3" pos="743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5084" y="368300"/>
            <a:ext cx="11400249" cy="54000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 noProof="0" dirty="0" smtClean="0"/>
              <a:t>Optional headline on one line in CorpoA (Headings) 30 pt.</a:t>
            </a:r>
            <a:endParaRPr lang="en-US" noProof="0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475725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3" orient="horz" pos="4049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7433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mmercial Vans \\ Multipicture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395081" y="3848402"/>
            <a:ext cx="9396000" cy="1044000"/>
          </a:xfrm>
        </p:spPr>
        <p:txBody>
          <a:bodyPr/>
          <a:lstStyle>
            <a:lvl1pPr>
              <a:lnSpc>
                <a:spcPts val="3997"/>
              </a:lnSpc>
              <a:defRPr sz="2999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on one line in CorpoA (Headings) 30 pt.</a:t>
            </a:r>
            <a:br>
              <a:rPr lang="en-US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95081" y="4932363"/>
            <a:ext cx="9396000" cy="7556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pt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</a:t>
            </a:r>
          </a:p>
        </p:txBody>
      </p:sp>
      <p:sp>
        <p:nvSpPr>
          <p:cNvPr id="15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Layout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text level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Paragraph // Increase/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List Level</a:t>
            </a:r>
          </a:p>
        </p:txBody>
      </p:sp>
      <p:sp>
        <p:nvSpPr>
          <p:cNvPr id="19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Alternating between white and black slide layouts 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Design // Themes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(Right click: </a:t>
            </a: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All Slides 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Selected Slide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pic>
        <p:nvPicPr>
          <p:cNvPr id="20" name="Listenebene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istenebene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Increase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23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24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guides via menu bar: View // Show // tick Guides</a:t>
            </a:r>
          </a:p>
        </p:txBody>
      </p:sp>
      <p:sp>
        <p:nvSpPr>
          <p:cNvPr id="25" name="Hilfslinien"/>
          <p:cNvSpPr txBox="1"/>
          <p:nvPr userDrawn="1"/>
        </p:nvSpPr>
        <p:spPr>
          <a:xfrm rot="10800000" flipH="1" flipV="1">
            <a:off x="7103587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Reserved areas for stamps and icons</a:t>
            </a: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-1331307" y="-430988"/>
            <a:ext cx="1223363" cy="745124"/>
            <a:chOff x="-1331307" y="-430988"/>
            <a:chExt cx="1223363" cy="745124"/>
          </a:xfrm>
        </p:grpSpPr>
        <p:pic>
          <p:nvPicPr>
            <p:cNvPr id="28" name="Entwurfsvorlag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1307" y="-430988"/>
              <a:ext cx="1221702" cy="74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" t="37704" r="2549" b="2753"/>
            <a:stretch/>
          </p:blipFill>
          <p:spPr bwMode="auto">
            <a:xfrm>
              <a:off x="-1331307" y="-171400"/>
              <a:ext cx="1223363" cy="4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Adjust footer (per slide or for several/all slides) via menu bar: Insert // Text // Header &amp; Footer</a:t>
            </a:r>
          </a:p>
        </p:txBody>
      </p:sp>
      <p:sp>
        <p:nvSpPr>
          <p:cNvPr id="26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5123890" cy="3405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  <p:sp>
        <p:nvSpPr>
          <p:cNvPr id="32" name="Bildplatzhalter 8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195900" y="313200"/>
            <a:ext cx="7000900" cy="3405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12085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>
          <p15:clr>
            <a:srgbClr val="A4A3A4"/>
          </p15:clr>
        </p15:guide>
        <p15:guide id="2" pos="249">
          <p15:clr>
            <a:srgbClr val="A4A3A4"/>
          </p15:clr>
        </p15:guide>
        <p15:guide id="3" orient="horz" pos="197">
          <p15:clr>
            <a:srgbClr val="A4A3A4"/>
          </p15:clr>
        </p15:guide>
        <p15:guide id="4" orient="horz" pos="2343">
          <p15:clr>
            <a:srgbClr val="A4A3A4"/>
          </p15:clr>
        </p15:guide>
        <p15:guide id="5" orient="horz" pos="4049">
          <p15:clr>
            <a:srgbClr val="A4A3A4"/>
          </p15:clr>
        </p15:guide>
        <p15:guide id="6" orient="horz" pos="2424">
          <p15:clr>
            <a:srgbClr val="A4A3A4"/>
          </p15:clr>
        </p15:guide>
        <p15:guide id="7" orient="horz" pos="3107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vate Vans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47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100"/>
            <a:ext cx="9396000" cy="1044301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dirty="0" smtClean="0"/>
              <a:t>Presentation title on one line in CorpoA (Headings) 30 pt.</a:t>
            </a:r>
            <a:br>
              <a:rPr lang="en-US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362"/>
            <a:ext cx="9396000" cy="7556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pt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Layout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text level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Paragraph // Increase/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Alternating between white and black slide layouts 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Design // Themes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(Right click: </a:t>
            </a: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All Slides 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Selected Slide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Increase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Adjust footer (per slide or for several/all slides) via menu bar: Insert // Text // Header &amp; Footer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-1331307" y="-430988"/>
            <a:ext cx="1223363" cy="745124"/>
            <a:chOff x="-1331307" y="-430988"/>
            <a:chExt cx="1223363" cy="745124"/>
          </a:xfrm>
        </p:grpSpPr>
        <p:pic>
          <p:nvPicPr>
            <p:cNvPr id="24" name="Entwurfsvorlag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1307" y="-430988"/>
              <a:ext cx="1221702" cy="74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" t="37704" r="2549" b="2753"/>
            <a:stretch/>
          </p:blipFill>
          <p:spPr bwMode="auto">
            <a:xfrm>
              <a:off x="-1331307" y="-171400"/>
              <a:ext cx="1223363" cy="4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7796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197" userDrawn="1">
          <p15:clr>
            <a:srgbClr val="A4A3A4"/>
          </p15:clr>
        </p15:guide>
        <p15:guide id="4" orient="horz" pos="234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  <p15:guide id="6" orient="horz" pos="2424" userDrawn="1">
          <p15:clr>
            <a:srgbClr val="A4A3A4"/>
          </p15:clr>
        </p15:guide>
        <p15:guide id="7" orient="horz" pos="3107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mmercial Vans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100"/>
            <a:ext cx="9396000" cy="1044301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dirty="0" smtClean="0"/>
              <a:t>Presentation title on one line in CorpoA (Headings) 30 pt.</a:t>
            </a:r>
            <a:br>
              <a:rPr lang="en-US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362"/>
            <a:ext cx="9396000" cy="7556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pt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Layout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text level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Paragraph // Increase/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Alternating between white and black slide layouts 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Design // Themes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(Right click: </a:t>
            </a: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All Slides 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Selected Slide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Increase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Adjust footer (per slide or for several/all slides) via menu bar: Insert // Text // Header &amp; Footer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-1331307" y="-430988"/>
            <a:ext cx="1223363" cy="745124"/>
            <a:chOff x="-1331307" y="-430988"/>
            <a:chExt cx="1223363" cy="745124"/>
          </a:xfrm>
        </p:grpSpPr>
        <p:pic>
          <p:nvPicPr>
            <p:cNvPr id="24" name="Entwurfsvorlag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1307" y="-430988"/>
              <a:ext cx="1221702" cy="74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" t="37704" r="2549" b="2753"/>
            <a:stretch/>
          </p:blipFill>
          <p:spPr bwMode="auto">
            <a:xfrm>
              <a:off x="-1331307" y="-171400"/>
              <a:ext cx="1223363" cy="4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2909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>
          <p15:clr>
            <a:srgbClr val="A4A3A4"/>
          </p15:clr>
        </p15:guide>
        <p15:guide id="2" pos="249">
          <p15:clr>
            <a:srgbClr val="A4A3A4"/>
          </p15:clr>
        </p15:guide>
        <p15:guide id="3" orient="horz" pos="197">
          <p15:clr>
            <a:srgbClr val="A4A3A4"/>
          </p15:clr>
        </p15:guide>
        <p15:guide id="4" orient="horz" pos="2343">
          <p15:clr>
            <a:srgbClr val="A4A3A4"/>
          </p15:clr>
        </p15:guide>
        <p15:guide id="5" orient="horz" pos="4049">
          <p15:clr>
            <a:srgbClr val="A4A3A4"/>
          </p15:clr>
        </p15:guide>
        <p15:guide id="6" orient="horz" pos="2424">
          <p15:clr>
            <a:srgbClr val="A4A3A4"/>
          </p15:clr>
        </p15:guide>
        <p15:guide id="7" orient="horz" pos="3107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mmercial Vans \\ Multipicture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100"/>
            <a:ext cx="9396000" cy="1044301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dirty="0" smtClean="0"/>
              <a:t>Presentation title on one line in CorpoA (Headings) 30 pt.</a:t>
            </a:r>
            <a:br>
              <a:rPr lang="en-US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362"/>
            <a:ext cx="9396000" cy="7556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pt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Layout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text level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Paragraph // Increase/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Alternating between white and black slide layouts 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Design // Themes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(Right click: </a:t>
            </a: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All Slides 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Selected Slide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Increase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Adjust footer (per slide or for several/all slides) via menu bar: Insert // Text // Header &amp; Footer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-1331307" y="-430988"/>
            <a:ext cx="1223363" cy="745124"/>
            <a:chOff x="-1331307" y="-430988"/>
            <a:chExt cx="1223363" cy="745124"/>
          </a:xfrm>
        </p:grpSpPr>
        <p:pic>
          <p:nvPicPr>
            <p:cNvPr id="24" name="Entwurfsvorlag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1307" y="-430988"/>
              <a:ext cx="1221702" cy="74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" t="37704" r="2549" b="2753"/>
            <a:stretch/>
          </p:blipFill>
          <p:spPr bwMode="auto">
            <a:xfrm>
              <a:off x="-1331307" y="-171400"/>
              <a:ext cx="1223363" cy="4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5123890" cy="3405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  <p:sp>
        <p:nvSpPr>
          <p:cNvPr id="27" name="Bildplatzhalter 8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195900" y="313200"/>
            <a:ext cx="7000900" cy="3405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636711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>
          <p15:clr>
            <a:srgbClr val="A4A3A4"/>
          </p15:clr>
        </p15:guide>
        <p15:guide id="2" pos="249">
          <p15:clr>
            <a:srgbClr val="A4A3A4"/>
          </p15:clr>
        </p15:guide>
        <p15:guide id="3" orient="horz" pos="197">
          <p15:clr>
            <a:srgbClr val="A4A3A4"/>
          </p15:clr>
        </p15:guide>
        <p15:guide id="4" orient="horz" pos="2343">
          <p15:clr>
            <a:srgbClr val="A4A3A4"/>
          </p15:clr>
        </p15:guide>
        <p15:guide id="5" orient="horz" pos="4049">
          <p15:clr>
            <a:srgbClr val="A4A3A4"/>
          </p15:clr>
        </p15:guide>
        <p15:guide id="6" orient="horz" pos="2424">
          <p15:clr>
            <a:srgbClr val="A4A3A4"/>
          </p15:clr>
        </p15:guide>
        <p15:guide id="7" orient="horz" pos="3107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mmercial Vans \\ Multipicture 2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100"/>
            <a:ext cx="9396000" cy="1044301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dirty="0" smtClean="0"/>
              <a:t>Presentation title on one line in CorpoA (Headings) 30 pt.</a:t>
            </a:r>
            <a:br>
              <a:rPr lang="en-US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362"/>
            <a:ext cx="9396000" cy="7556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pt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Layout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text level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Paragraph // Increase/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Alternating between white and black slide layouts 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Design // Themes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(Right click: </a:t>
            </a: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All Slides 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Selected Slide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Increase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Adjust footer (per slide or for several/all slides) via menu bar: Insert // Text // Header &amp; Footer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-1331307" y="-430988"/>
            <a:ext cx="1223363" cy="745124"/>
            <a:chOff x="-1331307" y="-430988"/>
            <a:chExt cx="1223363" cy="745124"/>
          </a:xfrm>
        </p:grpSpPr>
        <p:pic>
          <p:nvPicPr>
            <p:cNvPr id="24" name="Entwurfsvorlag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1307" y="-430988"/>
              <a:ext cx="1221702" cy="74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" t="37704" r="2549" b="2753"/>
            <a:stretch/>
          </p:blipFill>
          <p:spPr bwMode="auto">
            <a:xfrm>
              <a:off x="-1331307" y="-171400"/>
              <a:ext cx="1223363" cy="4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313201"/>
            <a:ext cx="7107286" cy="3405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  <p:sp>
        <p:nvSpPr>
          <p:cNvPr id="29" name="Bildplatzhalter 8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192800" y="313200"/>
            <a:ext cx="2458800" cy="1659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  <p:sp>
        <p:nvSpPr>
          <p:cNvPr id="30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9734400" y="313200"/>
            <a:ext cx="2458800" cy="1659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  <p:sp>
        <p:nvSpPr>
          <p:cNvPr id="31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734400" y="2059200"/>
            <a:ext cx="2458800" cy="1659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  <p:sp>
        <p:nvSpPr>
          <p:cNvPr id="32" name="Bildplatzhalter 8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192800" y="2059200"/>
            <a:ext cx="2458800" cy="1659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124261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>
          <p15:clr>
            <a:srgbClr val="A4A3A4"/>
          </p15:clr>
        </p15:guide>
        <p15:guide id="2" pos="249">
          <p15:clr>
            <a:srgbClr val="A4A3A4"/>
          </p15:clr>
        </p15:guide>
        <p15:guide id="3" orient="horz" pos="197">
          <p15:clr>
            <a:srgbClr val="A4A3A4"/>
          </p15:clr>
        </p15:guide>
        <p15:guide id="4" orient="horz" pos="2343">
          <p15:clr>
            <a:srgbClr val="A4A3A4"/>
          </p15:clr>
        </p15:guide>
        <p15:guide id="5" orient="horz" pos="4049">
          <p15:clr>
            <a:srgbClr val="A4A3A4"/>
          </p15:clr>
        </p15:guide>
        <p15:guide id="6" orient="horz" pos="2424">
          <p15:clr>
            <a:srgbClr val="A4A3A4"/>
          </p15:clr>
        </p15:guide>
        <p15:guide id="7" orient="horz" pos="3107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amper Vans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100"/>
            <a:ext cx="9396000" cy="1044301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dirty="0" smtClean="0"/>
              <a:t>Presentation title on one line in CorpoA (Headings) 30 pt.</a:t>
            </a:r>
            <a:br>
              <a:rPr lang="en-US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362"/>
            <a:ext cx="9396000" cy="7556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pt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Layout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text level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Paragraph // Increase/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Alternating between white and black slide layouts 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Design // Themes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(Right click: </a:t>
            </a: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All Slides 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Selected Slide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Increase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Adjust footer (per slide or for several/all slides) via menu bar: Insert // Text // Header &amp; Footer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-1331307" y="-430988"/>
            <a:ext cx="1223363" cy="745124"/>
            <a:chOff x="-1331307" y="-430988"/>
            <a:chExt cx="1223363" cy="745124"/>
          </a:xfrm>
        </p:grpSpPr>
        <p:pic>
          <p:nvPicPr>
            <p:cNvPr id="24" name="Entwurfsvorlag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1307" y="-430988"/>
              <a:ext cx="1221702" cy="74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" t="37704" r="2549" b="2753"/>
            <a:stretch/>
          </p:blipFill>
          <p:spPr bwMode="auto">
            <a:xfrm>
              <a:off x="-1331307" y="-171400"/>
              <a:ext cx="1223363" cy="4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47712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>
          <p15:clr>
            <a:srgbClr val="A4A3A4"/>
          </p15:clr>
        </p15:guide>
        <p15:guide id="2" pos="249">
          <p15:clr>
            <a:srgbClr val="A4A3A4"/>
          </p15:clr>
        </p15:guide>
        <p15:guide id="3" orient="horz" pos="197">
          <p15:clr>
            <a:srgbClr val="A4A3A4"/>
          </p15:clr>
        </p15:guide>
        <p15:guide id="4" orient="horz" pos="2343">
          <p15:clr>
            <a:srgbClr val="A4A3A4"/>
          </p15:clr>
        </p15:guide>
        <p15:guide id="5" orient="horz" pos="4049">
          <p15:clr>
            <a:srgbClr val="A4A3A4"/>
          </p15:clr>
        </p15:guide>
        <p15:guide id="6" orient="horz" pos="2424">
          <p15:clr>
            <a:srgbClr val="A4A3A4"/>
          </p15:clr>
        </p15:guide>
        <p15:guide id="7" orient="horz" pos="3107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1511300"/>
            <a:ext cx="11404800" cy="4140000"/>
          </a:xfrm>
        </p:spPr>
        <p:txBody>
          <a:bodyPr numCol="2" spcCol="244765"/>
          <a:lstStyle>
            <a:lvl1pPr marL="431723" indent="-431723">
              <a:buFont typeface="+mj-lt"/>
              <a:buAutoNum type="arabicPeriod"/>
              <a:defRPr baseline="0"/>
            </a:lvl1pPr>
            <a:lvl2pPr marL="863446" indent="-431723">
              <a:buFont typeface="+mj-lt"/>
              <a:buAutoNum type="alphaLcPeriod"/>
              <a:defRPr/>
            </a:lvl2pPr>
            <a:lvl3pPr marL="863446" indent="-431723">
              <a:buFont typeface="+mj-lt"/>
              <a:buAutoNum type="alphaLcPeriod"/>
              <a:defRPr sz="1999"/>
            </a:lvl3pPr>
            <a:lvl4pPr marL="863446" indent="-431723">
              <a:buFont typeface="+mj-lt"/>
              <a:buAutoNum type="alphaLcPeriod"/>
              <a:defRPr sz="1999"/>
            </a:lvl4pPr>
            <a:lvl5pPr marL="863446" indent="-431723">
              <a:buFont typeface="+mj-lt"/>
              <a:buAutoNum type="alphaLcPeriod"/>
              <a:defRPr sz="1999"/>
            </a:lvl5pPr>
            <a:lvl6pPr marL="863446" indent="-431723">
              <a:buFont typeface="+mj-lt"/>
              <a:buAutoNum type="alphaLcPeriod"/>
              <a:defRPr sz="1999"/>
            </a:lvl6pPr>
            <a:lvl7pPr marL="863446" indent="-431723">
              <a:buFont typeface="+mj-lt"/>
              <a:buAutoNum type="alphaLcPeriod"/>
              <a:defRPr sz="1999"/>
            </a:lvl7pPr>
            <a:lvl8pPr marL="863446" indent="-431723">
              <a:buFont typeface="+mj-lt"/>
              <a:buAutoNum type="alphaLcPeriod"/>
              <a:defRPr sz="1999"/>
            </a:lvl8pPr>
            <a:lvl9pPr marL="863446" indent="-431723">
              <a:buFont typeface="+mj-lt"/>
              <a:buAutoNum type="alphaLcPeriod"/>
              <a:defRPr sz="1999"/>
            </a:lvl9pPr>
          </a:lstStyle>
          <a:p>
            <a:pPr lvl="0"/>
            <a:r>
              <a:rPr lang="en-US" noProof="0" dirty="0" smtClean="0"/>
              <a:t>Insert agenda point in CorpoS (Body), 20 pt. // for sub-item: Home // Paragraph// Increase/Decrease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012240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604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1"/>
            <a:ext cx="114048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732140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2" orient="horz" pos="953" userDrawn="1">
          <p15:clr>
            <a:srgbClr val="A4A3A4"/>
          </p15:clr>
        </p15:guide>
        <p15:guide id="3" orient="horz" pos="4049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7433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im weißen Satzsp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de-DE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395288" y="1511301"/>
            <a:ext cx="11406187" cy="4914900"/>
          </a:xfrm>
          <a:solidFill>
            <a:srgbClr val="FFFFFF"/>
          </a:solidFill>
        </p:spPr>
        <p:txBody>
          <a:bodyPr lIns="72000" tIns="72000" rIns="72000" bIns="7200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>
                <a:solidFill>
                  <a:srgbClr val="000000"/>
                </a:solidFill>
              </a:defRPr>
            </a:lvl7pPr>
            <a:lvl8pPr>
              <a:defRPr>
                <a:solidFill>
                  <a:srgbClr val="000000"/>
                </a:solidFill>
              </a:defRPr>
            </a:lvl8pPr>
            <a:lvl9pPr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black">
          <a:xfrm>
            <a:off x="3146400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000"/>
            </a:lvl2pPr>
            <a:lvl3pPr marL="0" indent="0" algn="r">
              <a:spcBef>
                <a:spcPts val="0"/>
              </a:spcBef>
              <a:defRPr sz="1000"/>
            </a:lvl3pPr>
            <a:lvl4pPr marL="0" indent="0" algn="r">
              <a:spcBef>
                <a:spcPts val="0"/>
              </a:spcBef>
              <a:defRPr sz="1000"/>
            </a:lvl4pPr>
            <a:lvl5pPr marL="0" indent="0" algn="r">
              <a:spcBef>
                <a:spcPts val="0"/>
              </a:spcBef>
              <a:defRPr sz="1000"/>
            </a:lvl5pPr>
            <a:lvl6pPr marL="0" indent="0" algn="r">
              <a:spcBef>
                <a:spcPts val="0"/>
              </a:spcBef>
              <a:defRPr sz="1000"/>
            </a:lvl6pPr>
            <a:lvl7pPr marL="0" indent="0" algn="r">
              <a:spcBef>
                <a:spcPts val="0"/>
              </a:spcBef>
              <a:defRPr sz="1000"/>
            </a:lvl7pPr>
            <a:lvl8pPr marL="0" indent="0" algn="r">
              <a:spcBef>
                <a:spcPts val="0"/>
              </a:spcBef>
              <a:defRPr sz="1000"/>
            </a:lvl8pPr>
            <a:lvl9pPr marL="0" indent="0" algn="r">
              <a:spcBef>
                <a:spcPts val="0"/>
              </a:spcBef>
              <a:defRPr sz="1000"/>
            </a:lvl9pPr>
          </a:lstStyle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 bwMode="black">
          <a:xfrm>
            <a:off x="11484000" y="6552000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000"/>
            </a:lvl2pPr>
            <a:lvl3pPr marL="0" indent="0" algn="l">
              <a:spcBef>
                <a:spcPts val="0"/>
              </a:spcBef>
              <a:defRPr sz="1000"/>
            </a:lvl3pPr>
            <a:lvl4pPr marL="0" indent="0" algn="l">
              <a:spcBef>
                <a:spcPts val="0"/>
              </a:spcBef>
              <a:defRPr sz="1000"/>
            </a:lvl4pPr>
            <a:lvl5pPr marL="0" indent="0" algn="l">
              <a:spcBef>
                <a:spcPts val="0"/>
              </a:spcBef>
              <a:defRPr sz="1000"/>
            </a:lvl5pPr>
            <a:lvl6pPr marL="0" indent="0" algn="l">
              <a:spcBef>
                <a:spcPts val="0"/>
              </a:spcBef>
              <a:defRPr sz="1000"/>
            </a:lvl6pPr>
            <a:lvl7pPr marL="0" indent="0" algn="l">
              <a:spcBef>
                <a:spcPts val="0"/>
              </a:spcBef>
              <a:defRPr sz="1000"/>
            </a:lvl7pPr>
            <a:lvl8pPr marL="0" indent="0" algn="l">
              <a:spcBef>
                <a:spcPts val="0"/>
              </a:spcBef>
              <a:defRPr sz="1000"/>
            </a:lvl8pPr>
            <a:lvl9pPr marL="0" indent="0" algn="l">
              <a:spcBef>
                <a:spcPts val="0"/>
              </a:spcBef>
              <a:defRPr sz="1000"/>
            </a:lvl9pPr>
          </a:lstStyle>
          <a:p>
            <a:fld id="{AD1D1349-391B-44DC-865F-5996B3E40F2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329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2" orient="horz" pos="953" userDrawn="1">
          <p15:clr>
            <a:srgbClr val="A4A3A4"/>
          </p15:clr>
        </p15:guide>
        <p15:guide id="3" orient="horz" pos="4049" userDrawn="1">
          <p15:clr>
            <a:srgbClr val="A4A3A4"/>
          </p15:clr>
        </p15:guide>
        <p15:guide id="4" pos="7433" userDrawn="1">
          <p15:clr>
            <a:srgbClr val="A4A3A4"/>
          </p15:clr>
        </p15:guide>
        <p15:guide id="5" pos="249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20" hasCustomPrompt="1"/>
          </p:nvPr>
        </p:nvSpPr>
        <p:spPr>
          <a:xfrm>
            <a:off x="395287" y="2484000"/>
            <a:ext cx="11406189" cy="2700000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table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6" y="1512001"/>
            <a:ext cx="11405514" cy="720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  <a:lvl6pPr marL="0" indent="0">
              <a:spcAft>
                <a:spcPts val="0"/>
              </a:spcAft>
              <a:buNone/>
              <a:defRPr sz="2000" b="1"/>
            </a:lvl6pPr>
            <a:lvl7pPr marL="0" indent="0">
              <a:spcAft>
                <a:spcPts val="0"/>
              </a:spcAft>
              <a:buNone/>
              <a:defRPr sz="2000" b="1"/>
            </a:lvl7pPr>
            <a:lvl8pPr marL="0" indent="0">
              <a:spcAft>
                <a:spcPts val="0"/>
              </a:spcAft>
              <a:buNone/>
              <a:defRPr sz="2000" b="1"/>
            </a:lvl8pPr>
            <a:lvl9pPr marL="0" indent="0">
              <a:spcAft>
                <a:spcPts val="0"/>
              </a:spcAft>
              <a:buNone/>
              <a:defRPr sz="2000" b="1"/>
            </a:lvl9pPr>
          </a:lstStyle>
          <a:p>
            <a:pPr lvl="0"/>
            <a:r>
              <a:rPr lang="en-US" dirty="0" smtClean="0"/>
              <a:t>Table headline in </a:t>
            </a:r>
            <a:r>
              <a:rPr lang="en-US" noProof="0" dirty="0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20 pt. bold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328001"/>
            <a:ext cx="11405511" cy="10982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 baseline="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Table description  in </a:t>
            </a:r>
            <a:r>
              <a:rPr lang="en-US" noProof="0" dirty="0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1D1349-391B-44DC-865F-5996B3E40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62693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953" userDrawn="1">
          <p15:clr>
            <a:srgbClr val="A4A3A4"/>
          </p15:clr>
        </p15:guide>
        <p15:guide id="4" orient="horz" pos="4049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904000"/>
            <a:ext cx="11405511" cy="52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Description in </a:t>
            </a:r>
            <a:r>
              <a:rPr lang="en-US" noProof="0" dirty="0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20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0"/>
            <a:ext cx="114048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1D1349-391B-44DC-865F-5996B3E40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69957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mmercial Vans \\ Multipicture 2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395081" y="3848402"/>
            <a:ext cx="9396000" cy="1044000"/>
          </a:xfrm>
        </p:spPr>
        <p:txBody>
          <a:bodyPr/>
          <a:lstStyle>
            <a:lvl1pPr>
              <a:lnSpc>
                <a:spcPts val="3997"/>
              </a:lnSpc>
              <a:defRPr sz="2999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on one line in CorpoA (Headings) 30 pt.</a:t>
            </a:r>
            <a:br>
              <a:rPr lang="en-US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95081" y="4932363"/>
            <a:ext cx="9396000" cy="7556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pt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</a:t>
            </a:r>
          </a:p>
        </p:txBody>
      </p:sp>
      <p:sp>
        <p:nvSpPr>
          <p:cNvPr id="15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Layout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text level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Paragraph // Increase/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List Level</a:t>
            </a:r>
          </a:p>
        </p:txBody>
      </p:sp>
      <p:sp>
        <p:nvSpPr>
          <p:cNvPr id="19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Alternating between white and black slide layouts 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Design // Themes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(Right click: </a:t>
            </a: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All Slides 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Selected Slide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pic>
        <p:nvPicPr>
          <p:cNvPr id="20" name="Listenebene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istenebene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Increase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23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24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guides via menu bar: View // Show // tick Guides</a:t>
            </a:r>
          </a:p>
        </p:txBody>
      </p:sp>
      <p:sp>
        <p:nvSpPr>
          <p:cNvPr id="25" name="Hilfslinien"/>
          <p:cNvSpPr txBox="1"/>
          <p:nvPr userDrawn="1"/>
        </p:nvSpPr>
        <p:spPr>
          <a:xfrm rot="10800000" flipH="1" flipV="1">
            <a:off x="7103587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Reserved areas for stamps and icons</a:t>
            </a: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-1331307" y="-430988"/>
            <a:ext cx="1223363" cy="745124"/>
            <a:chOff x="-1331307" y="-430988"/>
            <a:chExt cx="1223363" cy="745124"/>
          </a:xfrm>
        </p:grpSpPr>
        <p:pic>
          <p:nvPicPr>
            <p:cNvPr id="28" name="Entwurfsvorlag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1307" y="-430988"/>
              <a:ext cx="1221702" cy="74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" t="37704" r="2549" b="2753"/>
            <a:stretch/>
          </p:blipFill>
          <p:spPr bwMode="auto">
            <a:xfrm>
              <a:off x="-1331307" y="-171400"/>
              <a:ext cx="1223363" cy="4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Adjust footer (per slide or for several/all slides) via menu bar: Insert // Text // Header &amp; Footer</a:t>
            </a:r>
          </a:p>
        </p:txBody>
      </p:sp>
      <p:sp>
        <p:nvSpPr>
          <p:cNvPr id="33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313201"/>
            <a:ext cx="7107286" cy="3405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  <p:sp>
        <p:nvSpPr>
          <p:cNvPr id="34" name="Bildplatzhalter 8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192800" y="313200"/>
            <a:ext cx="2458800" cy="1659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9734400" y="313200"/>
            <a:ext cx="2458800" cy="1659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734400" y="2059200"/>
            <a:ext cx="2458800" cy="1659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  <p:sp>
        <p:nvSpPr>
          <p:cNvPr id="37" name="Bildplatzhalter 8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192800" y="2059200"/>
            <a:ext cx="2458800" cy="1659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image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82116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>
          <p15:clr>
            <a:srgbClr val="A4A3A4"/>
          </p15:clr>
        </p15:guide>
        <p15:guide id="2" pos="249">
          <p15:clr>
            <a:srgbClr val="A4A3A4"/>
          </p15:clr>
        </p15:guide>
        <p15:guide id="3" orient="horz" pos="197">
          <p15:clr>
            <a:srgbClr val="A4A3A4"/>
          </p15:clr>
        </p15:guide>
        <p15:guide id="4" orient="horz" pos="2343">
          <p15:clr>
            <a:srgbClr val="A4A3A4"/>
          </p15:clr>
        </p15:guide>
        <p15:guide id="5" orient="horz" pos="4049">
          <p15:clr>
            <a:srgbClr val="A4A3A4"/>
          </p15:clr>
        </p15:guide>
        <p15:guide id="6" orient="horz" pos="2424">
          <p15:clr>
            <a:srgbClr val="A4A3A4"/>
          </p15:clr>
        </p15:guide>
        <p15:guide id="7" orient="horz" pos="3107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480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1" y="1511301"/>
            <a:ext cx="5616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1823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756091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1"/>
            <a:ext cx="5580000" cy="491420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7560" y="1512001"/>
            <a:ext cx="5580000" cy="49142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41729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53" userDrawn="1">
          <p15:clr>
            <a:srgbClr val="A4A3A4"/>
          </p15:clr>
        </p15:guide>
        <p15:guide id="2" orient="horz" pos="4049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pos="7433" userDrawn="1">
          <p15:clr>
            <a:srgbClr val="A4A3A4"/>
          </p15:clr>
        </p15:guide>
        <p15:guide id="5" pos="249" userDrawn="1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5800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18238" y="1511300"/>
            <a:ext cx="55800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8238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082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055583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11404800" cy="4476227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6030980"/>
            <a:ext cx="11398862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Bildhandling"/>
          <p:cNvGrpSpPr/>
          <p:nvPr userDrawn="1"/>
        </p:nvGrpSpPr>
        <p:grpSpPr>
          <a:xfrm>
            <a:off x="12298395" y="403200"/>
            <a:ext cx="1799063" cy="6584747"/>
            <a:chOff x="12304800" y="403200"/>
            <a:chExt cx="1800000" cy="6584747"/>
          </a:xfrm>
        </p:grpSpPr>
        <p:sp>
          <p:nvSpPr>
            <p:cNvPr id="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Change image detail via menu bar: Picture Tools // Format // Size // Crop</a:t>
              </a: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Image can be moved within the black boundaries, to adjust easily press Alt-key.</a:t>
              </a: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Crop image size via menu bar: Picture Tools // Format // </a:t>
              </a:r>
              <a:b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</a:b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Size // Crop</a:t>
              </a: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While holding the shift-key, adjust the size of the image with the white corner points. </a:t>
              </a: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99" b="0" baseline="0" noProof="0" dirty="0" smtClean="0">
                  <a:solidFill>
                    <a:schemeClr val="accent5"/>
                  </a:solidFill>
                  <a:latin typeface="+mn-lt"/>
                </a:rPr>
                <a:t>To fit the image size  into the frame via menu bar: Picture Tools // Format // Size // Crop // Fit</a:t>
              </a:r>
            </a:p>
            <a:p>
              <a:pPr marL="71954" indent="-7195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999" b="0" baseline="0" noProof="0" dirty="0" smtClean="0">
                <a:solidFill>
                  <a:schemeClr val="accent5"/>
                </a:solidFill>
                <a:latin typeface="+mn-lt"/>
              </a:endParaRPr>
            </a:p>
          </p:txBody>
        </p:sp>
        <p:pic>
          <p:nvPicPr>
            <p:cNvPr id="15" name="Einpass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6929" y="5886000"/>
              <a:ext cx="1107871" cy="110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tools // Forma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4800" y="2700000"/>
              <a:ext cx="8208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Headline"/>
            <p:cNvSpPr txBox="1"/>
            <p:nvPr userDrawn="1"/>
          </p:nvSpPr>
          <p:spPr>
            <a:xfrm rot="10800000" flipH="1" flipV="1">
              <a:off x="12304800" y="403200"/>
              <a:ext cx="1800000" cy="10728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none" lIns="0" tIns="0" rIns="0" bIns="3600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99" b="0" noProof="0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  <a:sym typeface="Webdings"/>
                </a:rPr>
                <a:t></a:t>
              </a:r>
              <a:r>
                <a:rPr lang="en-US" sz="1499" b="1" baseline="0" noProof="0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  <a:sym typeface="Webdings"/>
                </a:rPr>
                <a:t> </a:t>
              </a:r>
              <a:r>
                <a:rPr lang="en-US" sz="999" b="1" noProof="0" dirty="0" smtClean="0">
                  <a:solidFill>
                    <a:schemeClr val="accent5"/>
                  </a:solidFill>
                  <a:latin typeface="+mn-lt"/>
                  <a:cs typeface="Arial" panose="020B0604020202020204" pitchFamily="34" charset="0"/>
                  <a:sym typeface="Webdings"/>
                </a:rPr>
                <a:t>Image Handling</a:t>
              </a:r>
              <a:endParaRPr lang="en-US" sz="1499" b="1" noProof="0" dirty="0" smtClean="0">
                <a:solidFill>
                  <a:schemeClr val="accent5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8" name="Beispielbil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3" b="26297"/>
            <a:stretch/>
          </p:blipFill>
          <p:spPr bwMode="auto">
            <a:xfrm>
              <a:off x="12304800" y="4248000"/>
              <a:ext cx="1800000" cy="9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Zuschneid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2000" y="2464592"/>
              <a:ext cx="792088" cy="66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20451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94316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99439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0378" y="5252601"/>
            <a:ext cx="1511213" cy="1173600"/>
          </a:xfrm>
          <a:solidFill>
            <a:schemeClr val="accent1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3945" y="2758401"/>
            <a:ext cx="1511213" cy="1173600"/>
          </a:xfrm>
          <a:solidFill>
            <a:schemeClr val="accent1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3945" y="1511301"/>
            <a:ext cx="1511213" cy="1173600"/>
          </a:xfrm>
          <a:solidFill>
            <a:schemeClr val="accent1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3945" y="4005501"/>
            <a:ext cx="1511213" cy="1173600"/>
          </a:xfrm>
          <a:solidFill>
            <a:schemeClr val="accent1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6843" y="1512000"/>
            <a:ext cx="1511213" cy="1173600"/>
          </a:xfrm>
          <a:solidFill>
            <a:schemeClr val="accent1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6843" y="2758867"/>
            <a:ext cx="1511213" cy="1173600"/>
          </a:xfrm>
          <a:solidFill>
            <a:schemeClr val="accent1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6843" y="4005734"/>
            <a:ext cx="1511213" cy="1173600"/>
          </a:xfrm>
          <a:solidFill>
            <a:schemeClr val="accent1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6843" y="5252601"/>
            <a:ext cx="1511213" cy="1173600"/>
          </a:xfrm>
          <a:solidFill>
            <a:schemeClr val="accent1"/>
          </a:solidFill>
        </p:spPr>
        <p:txBody>
          <a:bodyPr lIns="72000" rIns="72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 </a:t>
            </a:r>
            <a:endParaRPr lang="en-US" noProof="0" dirty="0" smtClean="0"/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5794" y="1512000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5794" y="52526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5794" y="4005734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5794" y="2758867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996268" y="15113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996268" y="52526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9996268" y="40055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9996268" y="27584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CorpoS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4404" y="15113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4404" y="40055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4404" y="27584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4404" y="52526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2801" y="1512000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2801" y="4005734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2801" y="2758867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2801" y="5252601"/>
            <a:ext cx="1691124" cy="1173600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 bwMode="gray">
          <a:xfrm>
            <a:off x="3993925" y="2098800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 bwMode="gray">
          <a:xfrm>
            <a:off x="3993925" y="3345667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 bwMode="gray">
          <a:xfrm flipH="1">
            <a:off x="7715158" y="20981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 bwMode="gray">
          <a:xfrm>
            <a:off x="7715158" y="33452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 bwMode="gray">
          <a:xfrm>
            <a:off x="7715158" y="45923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 bwMode="gray">
          <a:xfrm>
            <a:off x="7711590" y="5839401"/>
            <a:ext cx="482813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 bwMode="gray">
          <a:xfrm>
            <a:off x="3993925" y="5839401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 bwMode="gray">
          <a:xfrm>
            <a:off x="3993925" y="4592534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4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sz="quarter" idx="4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801639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2762" y="2757600"/>
            <a:ext cx="6148800" cy="2421734"/>
          </a:xfrm>
          <a:solidFill>
            <a:srgbClr val="9F0002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23" name="Textplatzhalter 3"/>
          <p:cNvSpPr>
            <a:spLocks noGrp="1" noChangeAspect="1"/>
          </p:cNvSpPr>
          <p:nvPr>
            <p:ph type="body" sz="quarter" idx="67" hasCustomPrompt="1"/>
          </p:nvPr>
        </p:nvSpPr>
        <p:spPr>
          <a:xfrm rot="9427937">
            <a:off x="2424429" y="5284428"/>
            <a:ext cx="1908943" cy="91569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1" name="Textplatzhalter 3"/>
          <p:cNvSpPr>
            <a:spLocks noGrp="1" noChangeAspect="1"/>
          </p:cNvSpPr>
          <p:nvPr>
            <p:ph type="body" sz="quarter" idx="56" hasCustomPrompt="1"/>
          </p:nvPr>
        </p:nvSpPr>
        <p:spPr>
          <a:xfrm rot="17090839">
            <a:off x="7960224" y="2808914"/>
            <a:ext cx="1284521" cy="5397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2" name="Textplatzhalter 3"/>
          <p:cNvSpPr>
            <a:spLocks noGrp="1" noChangeAspect="1"/>
          </p:cNvSpPr>
          <p:nvPr>
            <p:ph type="body" sz="quarter" idx="57" hasCustomPrompt="1"/>
          </p:nvPr>
        </p:nvSpPr>
        <p:spPr>
          <a:xfrm rot="18468895">
            <a:off x="6087015" y="2581077"/>
            <a:ext cx="1284521" cy="5397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3" name="Textplatzhalter 3"/>
          <p:cNvSpPr>
            <a:spLocks noGrp="1" noChangeAspect="1"/>
          </p:cNvSpPr>
          <p:nvPr>
            <p:ph type="body" sz="quarter" idx="58" hasCustomPrompt="1"/>
          </p:nvPr>
        </p:nvSpPr>
        <p:spPr>
          <a:xfrm rot="11041244">
            <a:off x="2481761" y="3144224"/>
            <a:ext cx="2202979" cy="8024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888" h="109067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995888" y="109067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4" name="Textplatzhalter 3"/>
          <p:cNvSpPr>
            <a:spLocks noGrp="1" noChangeAspect="1"/>
          </p:cNvSpPr>
          <p:nvPr>
            <p:ph type="body" sz="quarter" idx="59" hasCustomPrompt="1"/>
          </p:nvPr>
        </p:nvSpPr>
        <p:spPr>
          <a:xfrm rot="10320000">
            <a:off x="2607142" y="4603313"/>
            <a:ext cx="3265521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5" name="Textplatzhalter 3"/>
          <p:cNvSpPr>
            <a:spLocks noGrp="1" noChangeAspect="1"/>
          </p:cNvSpPr>
          <p:nvPr>
            <p:ph type="body" sz="quarter" idx="60" hasCustomPrompt="1"/>
          </p:nvPr>
        </p:nvSpPr>
        <p:spPr>
          <a:xfrm rot="3540000">
            <a:off x="5858041" y="4897334"/>
            <a:ext cx="1909937" cy="91521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596021"/>
              <a:gd name="connsiteY0" fmla="*/ 35294 h 124463"/>
              <a:gd name="connsiteX1" fmla="*/ 36219 w 2596021"/>
              <a:gd name="connsiteY1" fmla="*/ 73396 h 124463"/>
              <a:gd name="connsiteX2" fmla="*/ 0 w 2596021"/>
              <a:gd name="connsiteY2" fmla="*/ 37306 h 124463"/>
              <a:gd name="connsiteX3" fmla="*/ 35816 w 2596021"/>
              <a:gd name="connsiteY3" fmla="*/ 8 h 124463"/>
              <a:gd name="connsiteX4" fmla="*/ 73065 w 2596021"/>
              <a:gd name="connsiteY4" fmla="*/ 35540 h 124463"/>
              <a:gd name="connsiteX5" fmla="*/ 2596020 w 2596021"/>
              <a:gd name="connsiteY5" fmla="*/ 124462 h 1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21" h="124463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2596020" y="124462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6" name="Textplatzhalter 3"/>
          <p:cNvSpPr>
            <a:spLocks noGrp="1" noChangeAspect="1"/>
          </p:cNvSpPr>
          <p:nvPr>
            <p:ph type="body" sz="quarter" idx="61" hasCustomPrompt="1"/>
          </p:nvPr>
        </p:nvSpPr>
        <p:spPr>
          <a:xfrm rot="12197832">
            <a:off x="2200101" y="2579450"/>
            <a:ext cx="3265521" cy="79333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7" name="Textplatzhalter 3"/>
          <p:cNvSpPr>
            <a:spLocks noGrp="1" noChangeAspect="1"/>
          </p:cNvSpPr>
          <p:nvPr>
            <p:ph type="body" sz="quarter" idx="62" hasCustomPrompt="1"/>
          </p:nvPr>
        </p:nvSpPr>
        <p:spPr>
          <a:xfrm rot="13889278">
            <a:off x="4705918" y="2520694"/>
            <a:ext cx="1284521" cy="5397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8" name="Textplatzhalter 3"/>
          <p:cNvSpPr>
            <a:spLocks noGrp="1" noChangeAspect="1"/>
          </p:cNvSpPr>
          <p:nvPr>
            <p:ph type="body" sz="quarter" idx="63" hasCustomPrompt="1"/>
          </p:nvPr>
        </p:nvSpPr>
        <p:spPr>
          <a:xfrm rot="17090839" flipH="1" flipV="1">
            <a:off x="4824886" y="5382234"/>
            <a:ext cx="1284521" cy="5397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19" name="Textplatzhalter 3"/>
          <p:cNvSpPr>
            <a:spLocks noGrp="1" noChangeAspect="1"/>
          </p:cNvSpPr>
          <p:nvPr>
            <p:ph type="body" sz="quarter" idx="64" hasCustomPrompt="1"/>
          </p:nvPr>
        </p:nvSpPr>
        <p:spPr>
          <a:xfrm rot="12243241" flipH="1" flipV="1">
            <a:off x="8582861" y="4580694"/>
            <a:ext cx="1283852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20" name="Textplatzhalter 3"/>
          <p:cNvSpPr>
            <a:spLocks noGrp="1" noChangeAspect="1"/>
          </p:cNvSpPr>
          <p:nvPr>
            <p:ph type="body" sz="quarter" idx="65" hasCustomPrompt="1"/>
          </p:nvPr>
        </p:nvSpPr>
        <p:spPr>
          <a:xfrm rot="10046435" flipH="1" flipV="1">
            <a:off x="8606062" y="3345727"/>
            <a:ext cx="1283852" cy="54000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5944" h="73398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1745944" y="52049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122" name="Textplatzhalter 3"/>
          <p:cNvSpPr>
            <a:spLocks noGrp="1" noChangeAspect="1"/>
          </p:cNvSpPr>
          <p:nvPr>
            <p:ph type="body" sz="quarter" idx="66" hasCustomPrompt="1"/>
          </p:nvPr>
        </p:nvSpPr>
        <p:spPr>
          <a:xfrm rot="2851924">
            <a:off x="6694401" y="4854488"/>
            <a:ext cx="3267222" cy="79292"/>
          </a:xfrm>
          <a:custGeom>
            <a:avLst/>
            <a:gdLst>
              <a:gd name="connsiteX0" fmla="*/ 0 w 73241"/>
              <a:gd name="connsiteY0" fmla="*/ 36493 h 72986"/>
              <a:gd name="connsiteX1" fmla="*/ 36621 w 73241"/>
              <a:gd name="connsiteY1" fmla="*/ 0 h 72986"/>
              <a:gd name="connsiteX2" fmla="*/ 73242 w 73241"/>
              <a:gd name="connsiteY2" fmla="*/ 36493 h 72986"/>
              <a:gd name="connsiteX3" fmla="*/ 36621 w 73241"/>
              <a:gd name="connsiteY3" fmla="*/ 72986 h 72986"/>
              <a:gd name="connsiteX4" fmla="*/ 0 w 73241"/>
              <a:gd name="connsiteY4" fmla="*/ 36493 h 72986"/>
              <a:gd name="connsiteX0" fmla="*/ 73242 w 164682"/>
              <a:gd name="connsiteY0" fmla="*/ 36493 h 127933"/>
              <a:gd name="connsiteX1" fmla="*/ 36621 w 164682"/>
              <a:gd name="connsiteY1" fmla="*/ 72986 h 127933"/>
              <a:gd name="connsiteX2" fmla="*/ 0 w 164682"/>
              <a:gd name="connsiteY2" fmla="*/ 36493 h 127933"/>
              <a:gd name="connsiteX3" fmla="*/ 36621 w 164682"/>
              <a:gd name="connsiteY3" fmla="*/ 0 h 127933"/>
              <a:gd name="connsiteX4" fmla="*/ 164682 w 164682"/>
              <a:gd name="connsiteY4" fmla="*/ 127933 h 127933"/>
              <a:gd name="connsiteX0" fmla="*/ 119683 w 1020748"/>
              <a:gd name="connsiteY0" fmla="*/ 65383 h 101876"/>
              <a:gd name="connsiteX1" fmla="*/ 83062 w 1020748"/>
              <a:gd name="connsiteY1" fmla="*/ 101876 h 101876"/>
              <a:gd name="connsiteX2" fmla="*/ 46441 w 1020748"/>
              <a:gd name="connsiteY2" fmla="*/ 65383 h 101876"/>
              <a:gd name="connsiteX3" fmla="*/ 83062 w 1020748"/>
              <a:gd name="connsiteY3" fmla="*/ 28890 h 101876"/>
              <a:gd name="connsiteX4" fmla="*/ 1020748 w 1020748"/>
              <a:gd name="connsiteY4" fmla="*/ 59192 h 101876"/>
              <a:gd name="connsiteX0" fmla="*/ 73242 w 974307"/>
              <a:gd name="connsiteY0" fmla="*/ 66817 h 103310"/>
              <a:gd name="connsiteX1" fmla="*/ 36621 w 974307"/>
              <a:gd name="connsiteY1" fmla="*/ 103310 h 103310"/>
              <a:gd name="connsiteX2" fmla="*/ 0 w 974307"/>
              <a:gd name="connsiteY2" fmla="*/ 66817 h 103310"/>
              <a:gd name="connsiteX3" fmla="*/ 36621 w 974307"/>
              <a:gd name="connsiteY3" fmla="*/ 30324 h 103310"/>
              <a:gd name="connsiteX4" fmla="*/ 974307 w 974307"/>
              <a:gd name="connsiteY4" fmla="*/ 60626 h 103310"/>
              <a:gd name="connsiteX0" fmla="*/ 73242 w 974307"/>
              <a:gd name="connsiteY0" fmla="*/ 42200 h 78693"/>
              <a:gd name="connsiteX1" fmla="*/ 36621 w 974307"/>
              <a:gd name="connsiteY1" fmla="*/ 78693 h 78693"/>
              <a:gd name="connsiteX2" fmla="*/ 0 w 974307"/>
              <a:gd name="connsiteY2" fmla="*/ 42200 h 78693"/>
              <a:gd name="connsiteX3" fmla="*/ 36621 w 974307"/>
              <a:gd name="connsiteY3" fmla="*/ 5707 h 78693"/>
              <a:gd name="connsiteX4" fmla="*/ 80240 w 974307"/>
              <a:gd name="connsiteY4" fmla="*/ 3172 h 78693"/>
              <a:gd name="connsiteX5" fmla="*/ 974307 w 974307"/>
              <a:gd name="connsiteY5" fmla="*/ 36009 h 78693"/>
              <a:gd name="connsiteX0" fmla="*/ 75441 w 976506"/>
              <a:gd name="connsiteY0" fmla="*/ 36496 h 72989"/>
              <a:gd name="connsiteX1" fmla="*/ 38820 w 976506"/>
              <a:gd name="connsiteY1" fmla="*/ 72989 h 72989"/>
              <a:gd name="connsiteX2" fmla="*/ 2199 w 976506"/>
              <a:gd name="connsiteY2" fmla="*/ 36496 h 72989"/>
              <a:gd name="connsiteX3" fmla="*/ 38820 w 976506"/>
              <a:gd name="connsiteY3" fmla="*/ 3 h 72989"/>
              <a:gd name="connsiteX4" fmla="*/ 77677 w 976506"/>
              <a:gd name="connsiteY4" fmla="*/ 37949 h 72989"/>
              <a:gd name="connsiteX5" fmla="*/ 976506 w 976506"/>
              <a:gd name="connsiteY5" fmla="*/ 30305 h 72989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7247 h 73740"/>
              <a:gd name="connsiteX1" fmla="*/ 36621 w 974307"/>
              <a:gd name="connsiteY1" fmla="*/ 73740 h 73740"/>
              <a:gd name="connsiteX2" fmla="*/ 0 w 974307"/>
              <a:gd name="connsiteY2" fmla="*/ 37247 h 73740"/>
              <a:gd name="connsiteX3" fmla="*/ 36621 w 974307"/>
              <a:gd name="connsiteY3" fmla="*/ 754 h 73740"/>
              <a:gd name="connsiteX4" fmla="*/ 75478 w 974307"/>
              <a:gd name="connsiteY4" fmla="*/ 38700 h 73740"/>
              <a:gd name="connsiteX5" fmla="*/ 974307 w 974307"/>
              <a:gd name="connsiteY5" fmla="*/ 31056 h 73740"/>
              <a:gd name="connsiteX0" fmla="*/ 73242 w 974307"/>
              <a:gd name="connsiteY0" fmla="*/ 36496 h 72989"/>
              <a:gd name="connsiteX1" fmla="*/ 36621 w 974307"/>
              <a:gd name="connsiteY1" fmla="*/ 72989 h 72989"/>
              <a:gd name="connsiteX2" fmla="*/ 0 w 974307"/>
              <a:gd name="connsiteY2" fmla="*/ 36496 h 72989"/>
              <a:gd name="connsiteX3" fmla="*/ 36621 w 974307"/>
              <a:gd name="connsiteY3" fmla="*/ 3 h 72989"/>
              <a:gd name="connsiteX4" fmla="*/ 75478 w 974307"/>
              <a:gd name="connsiteY4" fmla="*/ 37949 h 72989"/>
              <a:gd name="connsiteX5" fmla="*/ 974307 w 974307"/>
              <a:gd name="connsiteY5" fmla="*/ 3030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49355 h 72989"/>
              <a:gd name="connsiteX0" fmla="*/ 73242 w 967163"/>
              <a:gd name="connsiteY0" fmla="*/ 36496 h 72989"/>
              <a:gd name="connsiteX1" fmla="*/ 36621 w 967163"/>
              <a:gd name="connsiteY1" fmla="*/ 72989 h 72989"/>
              <a:gd name="connsiteX2" fmla="*/ 0 w 967163"/>
              <a:gd name="connsiteY2" fmla="*/ 36496 h 72989"/>
              <a:gd name="connsiteX3" fmla="*/ 36621 w 967163"/>
              <a:gd name="connsiteY3" fmla="*/ 3 h 72989"/>
              <a:gd name="connsiteX4" fmla="*/ 75478 w 967163"/>
              <a:gd name="connsiteY4" fmla="*/ 37949 h 72989"/>
              <a:gd name="connsiteX5" fmla="*/ 967163 w 967163"/>
              <a:gd name="connsiteY5" fmla="*/ 58880 h 72989"/>
              <a:gd name="connsiteX0" fmla="*/ 73242 w 967163"/>
              <a:gd name="connsiteY0" fmla="*/ 36516 h 73009"/>
              <a:gd name="connsiteX1" fmla="*/ 36621 w 967163"/>
              <a:gd name="connsiteY1" fmla="*/ 73009 h 73009"/>
              <a:gd name="connsiteX2" fmla="*/ 0 w 967163"/>
              <a:gd name="connsiteY2" fmla="*/ 36516 h 73009"/>
              <a:gd name="connsiteX3" fmla="*/ 36621 w 967163"/>
              <a:gd name="connsiteY3" fmla="*/ 23 h 73009"/>
              <a:gd name="connsiteX4" fmla="*/ 72662 w 967163"/>
              <a:gd name="connsiteY4" fmla="*/ 35555 h 73009"/>
              <a:gd name="connsiteX5" fmla="*/ 967163 w 967163"/>
              <a:gd name="connsiteY5" fmla="*/ 58900 h 73009"/>
              <a:gd name="connsiteX0" fmla="*/ 73242 w 967163"/>
              <a:gd name="connsiteY0" fmla="*/ 37354 h 73847"/>
              <a:gd name="connsiteX1" fmla="*/ 36621 w 967163"/>
              <a:gd name="connsiteY1" fmla="*/ 73847 h 73847"/>
              <a:gd name="connsiteX2" fmla="*/ 0 w 967163"/>
              <a:gd name="connsiteY2" fmla="*/ 37354 h 73847"/>
              <a:gd name="connsiteX3" fmla="*/ 36621 w 967163"/>
              <a:gd name="connsiteY3" fmla="*/ 861 h 73847"/>
              <a:gd name="connsiteX4" fmla="*/ 75076 w 967163"/>
              <a:gd name="connsiteY4" fmla="*/ 30760 h 73847"/>
              <a:gd name="connsiteX5" fmla="*/ 967163 w 967163"/>
              <a:gd name="connsiteY5" fmla="*/ 59738 h 7384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467 w 967163"/>
              <a:gd name="connsiteY4" fmla="*/ 36337 h 72987"/>
              <a:gd name="connsiteX5" fmla="*/ 967163 w 967163"/>
              <a:gd name="connsiteY5" fmla="*/ 58878 h 72987"/>
              <a:gd name="connsiteX0" fmla="*/ 73242 w 967163"/>
              <a:gd name="connsiteY0" fmla="*/ 38590 h 75083"/>
              <a:gd name="connsiteX1" fmla="*/ 36621 w 967163"/>
              <a:gd name="connsiteY1" fmla="*/ 75083 h 75083"/>
              <a:gd name="connsiteX2" fmla="*/ 0 w 967163"/>
              <a:gd name="connsiteY2" fmla="*/ 38590 h 75083"/>
              <a:gd name="connsiteX3" fmla="*/ 36621 w 967163"/>
              <a:gd name="connsiteY3" fmla="*/ 2097 h 75083"/>
              <a:gd name="connsiteX4" fmla="*/ 78295 w 967163"/>
              <a:gd name="connsiteY4" fmla="*/ 27973 h 75083"/>
              <a:gd name="connsiteX5" fmla="*/ 967163 w 967163"/>
              <a:gd name="connsiteY5" fmla="*/ 60974 h 75083"/>
              <a:gd name="connsiteX0" fmla="*/ 73242 w 967163"/>
              <a:gd name="connsiteY0" fmla="*/ 36517 h 73010"/>
              <a:gd name="connsiteX1" fmla="*/ 36621 w 967163"/>
              <a:gd name="connsiteY1" fmla="*/ 73010 h 73010"/>
              <a:gd name="connsiteX2" fmla="*/ 0 w 967163"/>
              <a:gd name="connsiteY2" fmla="*/ 36517 h 73010"/>
              <a:gd name="connsiteX3" fmla="*/ 36621 w 967163"/>
              <a:gd name="connsiteY3" fmla="*/ 24 h 73010"/>
              <a:gd name="connsiteX4" fmla="*/ 73467 w 967163"/>
              <a:gd name="connsiteY4" fmla="*/ 35556 h 73010"/>
              <a:gd name="connsiteX5" fmla="*/ 967163 w 967163"/>
              <a:gd name="connsiteY5" fmla="*/ 58901 h 73010"/>
              <a:gd name="connsiteX0" fmla="*/ 73242 w 967163"/>
              <a:gd name="connsiteY0" fmla="*/ 37791 h 74284"/>
              <a:gd name="connsiteX1" fmla="*/ 36621 w 967163"/>
              <a:gd name="connsiteY1" fmla="*/ 74284 h 74284"/>
              <a:gd name="connsiteX2" fmla="*/ 0 w 967163"/>
              <a:gd name="connsiteY2" fmla="*/ 37791 h 74284"/>
              <a:gd name="connsiteX3" fmla="*/ 36621 w 967163"/>
              <a:gd name="connsiteY3" fmla="*/ 1298 h 74284"/>
              <a:gd name="connsiteX4" fmla="*/ 77088 w 967163"/>
              <a:gd name="connsiteY4" fmla="*/ 29588 h 74284"/>
              <a:gd name="connsiteX5" fmla="*/ 967163 w 967163"/>
              <a:gd name="connsiteY5" fmla="*/ 60175 h 74284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1230 w 965151"/>
              <a:gd name="connsiteY0" fmla="*/ 36494 h 72987"/>
              <a:gd name="connsiteX1" fmla="*/ 34609 w 965151"/>
              <a:gd name="connsiteY1" fmla="*/ 72987 h 72987"/>
              <a:gd name="connsiteX2" fmla="*/ 0 w 965151"/>
              <a:gd name="connsiteY2" fmla="*/ 36494 h 72987"/>
              <a:gd name="connsiteX3" fmla="*/ 34609 w 965151"/>
              <a:gd name="connsiteY3" fmla="*/ 1 h 72987"/>
              <a:gd name="connsiteX4" fmla="*/ 71053 w 965151"/>
              <a:gd name="connsiteY4" fmla="*/ 36740 h 72987"/>
              <a:gd name="connsiteX5" fmla="*/ 965151 w 965151"/>
              <a:gd name="connsiteY5" fmla="*/ 58878 h 72987"/>
              <a:gd name="connsiteX0" fmla="*/ 75656 w 969577"/>
              <a:gd name="connsiteY0" fmla="*/ 36494 h 72987"/>
              <a:gd name="connsiteX1" fmla="*/ 39035 w 969577"/>
              <a:gd name="connsiteY1" fmla="*/ 72987 h 72987"/>
              <a:gd name="connsiteX2" fmla="*/ 0 w 969577"/>
              <a:gd name="connsiteY2" fmla="*/ 36494 h 72987"/>
              <a:gd name="connsiteX3" fmla="*/ 39035 w 969577"/>
              <a:gd name="connsiteY3" fmla="*/ 1 h 72987"/>
              <a:gd name="connsiteX4" fmla="*/ 75479 w 969577"/>
              <a:gd name="connsiteY4" fmla="*/ 36740 h 72987"/>
              <a:gd name="connsiteX5" fmla="*/ 969577 w 969577"/>
              <a:gd name="connsiteY5" fmla="*/ 58878 h 72987"/>
              <a:gd name="connsiteX0" fmla="*/ 73242 w 967163"/>
              <a:gd name="connsiteY0" fmla="*/ 36494 h 72987"/>
              <a:gd name="connsiteX1" fmla="*/ 36621 w 967163"/>
              <a:gd name="connsiteY1" fmla="*/ 72987 h 72987"/>
              <a:gd name="connsiteX2" fmla="*/ 0 w 967163"/>
              <a:gd name="connsiteY2" fmla="*/ 36494 h 72987"/>
              <a:gd name="connsiteX3" fmla="*/ 36621 w 967163"/>
              <a:gd name="connsiteY3" fmla="*/ 1 h 72987"/>
              <a:gd name="connsiteX4" fmla="*/ 73065 w 967163"/>
              <a:gd name="connsiteY4" fmla="*/ 36740 h 72987"/>
              <a:gd name="connsiteX5" fmla="*/ 967163 w 967163"/>
              <a:gd name="connsiteY5" fmla="*/ 58878 h 72987"/>
              <a:gd name="connsiteX0" fmla="*/ 73244 w 967165"/>
              <a:gd name="connsiteY0" fmla="*/ 36494 h 77412"/>
              <a:gd name="connsiteX1" fmla="*/ 35014 w 967165"/>
              <a:gd name="connsiteY1" fmla="*/ 77412 h 77412"/>
              <a:gd name="connsiteX2" fmla="*/ 2 w 967165"/>
              <a:gd name="connsiteY2" fmla="*/ 36494 h 77412"/>
              <a:gd name="connsiteX3" fmla="*/ 36623 w 967165"/>
              <a:gd name="connsiteY3" fmla="*/ 1 h 77412"/>
              <a:gd name="connsiteX4" fmla="*/ 73067 w 967165"/>
              <a:gd name="connsiteY4" fmla="*/ 36740 h 77412"/>
              <a:gd name="connsiteX5" fmla="*/ 967165 w 967165"/>
              <a:gd name="connsiteY5" fmla="*/ 58878 h 77412"/>
              <a:gd name="connsiteX0" fmla="*/ 73243 w 967164"/>
              <a:gd name="connsiteY0" fmla="*/ 36494 h 72986"/>
              <a:gd name="connsiteX1" fmla="*/ 35818 w 967164"/>
              <a:gd name="connsiteY1" fmla="*/ 72986 h 72986"/>
              <a:gd name="connsiteX2" fmla="*/ 1 w 967164"/>
              <a:gd name="connsiteY2" fmla="*/ 36494 h 72986"/>
              <a:gd name="connsiteX3" fmla="*/ 36622 w 967164"/>
              <a:gd name="connsiteY3" fmla="*/ 1 h 72986"/>
              <a:gd name="connsiteX4" fmla="*/ 73066 w 967164"/>
              <a:gd name="connsiteY4" fmla="*/ 36740 h 72986"/>
              <a:gd name="connsiteX5" fmla="*/ 967164 w 967164"/>
              <a:gd name="connsiteY5" fmla="*/ 58878 h 72986"/>
              <a:gd name="connsiteX0" fmla="*/ 73242 w 967163"/>
              <a:gd name="connsiteY0" fmla="*/ 36494 h 75400"/>
              <a:gd name="connsiteX1" fmla="*/ 36622 w 967163"/>
              <a:gd name="connsiteY1" fmla="*/ 75400 h 75400"/>
              <a:gd name="connsiteX2" fmla="*/ 0 w 967163"/>
              <a:gd name="connsiteY2" fmla="*/ 36494 h 75400"/>
              <a:gd name="connsiteX3" fmla="*/ 36621 w 967163"/>
              <a:gd name="connsiteY3" fmla="*/ 1 h 75400"/>
              <a:gd name="connsiteX4" fmla="*/ 73065 w 967163"/>
              <a:gd name="connsiteY4" fmla="*/ 36740 h 75400"/>
              <a:gd name="connsiteX5" fmla="*/ 967163 w 967163"/>
              <a:gd name="connsiteY5" fmla="*/ 58878 h 75400"/>
              <a:gd name="connsiteX0" fmla="*/ 73242 w 967163"/>
              <a:gd name="connsiteY0" fmla="*/ 36494 h 73791"/>
              <a:gd name="connsiteX1" fmla="*/ 35817 w 967163"/>
              <a:gd name="connsiteY1" fmla="*/ 73791 h 73791"/>
              <a:gd name="connsiteX2" fmla="*/ 0 w 967163"/>
              <a:gd name="connsiteY2" fmla="*/ 36494 h 73791"/>
              <a:gd name="connsiteX3" fmla="*/ 36621 w 967163"/>
              <a:gd name="connsiteY3" fmla="*/ 1 h 73791"/>
              <a:gd name="connsiteX4" fmla="*/ 73065 w 967163"/>
              <a:gd name="connsiteY4" fmla="*/ 36740 h 73791"/>
              <a:gd name="connsiteX5" fmla="*/ 967163 w 967163"/>
              <a:gd name="connsiteY5" fmla="*/ 58878 h 73791"/>
              <a:gd name="connsiteX0" fmla="*/ 73242 w 967163"/>
              <a:gd name="connsiteY0" fmla="*/ 36494 h 77814"/>
              <a:gd name="connsiteX1" fmla="*/ 35817 w 967163"/>
              <a:gd name="connsiteY1" fmla="*/ 77814 h 77814"/>
              <a:gd name="connsiteX2" fmla="*/ 0 w 967163"/>
              <a:gd name="connsiteY2" fmla="*/ 36494 h 77814"/>
              <a:gd name="connsiteX3" fmla="*/ 36621 w 967163"/>
              <a:gd name="connsiteY3" fmla="*/ 1 h 77814"/>
              <a:gd name="connsiteX4" fmla="*/ 73065 w 967163"/>
              <a:gd name="connsiteY4" fmla="*/ 36740 h 77814"/>
              <a:gd name="connsiteX5" fmla="*/ 967163 w 967163"/>
              <a:gd name="connsiteY5" fmla="*/ 58878 h 77814"/>
              <a:gd name="connsiteX0" fmla="*/ 73242 w 967163"/>
              <a:gd name="connsiteY0" fmla="*/ 36494 h 73389"/>
              <a:gd name="connsiteX1" fmla="*/ 35817 w 967163"/>
              <a:gd name="connsiteY1" fmla="*/ 73389 h 73389"/>
              <a:gd name="connsiteX2" fmla="*/ 0 w 967163"/>
              <a:gd name="connsiteY2" fmla="*/ 36494 h 73389"/>
              <a:gd name="connsiteX3" fmla="*/ 36621 w 967163"/>
              <a:gd name="connsiteY3" fmla="*/ 1 h 73389"/>
              <a:gd name="connsiteX4" fmla="*/ 73065 w 967163"/>
              <a:gd name="connsiteY4" fmla="*/ 36740 h 73389"/>
              <a:gd name="connsiteX5" fmla="*/ 967163 w 967163"/>
              <a:gd name="connsiteY5" fmla="*/ 58878 h 73389"/>
              <a:gd name="connsiteX0" fmla="*/ 84507 w 978428"/>
              <a:gd name="connsiteY0" fmla="*/ 36495 h 73391"/>
              <a:gd name="connsiteX1" fmla="*/ 47082 w 978428"/>
              <a:gd name="connsiteY1" fmla="*/ 73390 h 73391"/>
              <a:gd name="connsiteX2" fmla="*/ 0 w 978428"/>
              <a:gd name="connsiteY2" fmla="*/ 37702 h 73391"/>
              <a:gd name="connsiteX3" fmla="*/ 47886 w 978428"/>
              <a:gd name="connsiteY3" fmla="*/ 2 h 73391"/>
              <a:gd name="connsiteX4" fmla="*/ 84330 w 978428"/>
              <a:gd name="connsiteY4" fmla="*/ 36741 h 73391"/>
              <a:gd name="connsiteX5" fmla="*/ 978428 w 978428"/>
              <a:gd name="connsiteY5" fmla="*/ 58879 h 73391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93760 w 987681"/>
              <a:gd name="connsiteY0" fmla="*/ 36494 h 73390"/>
              <a:gd name="connsiteX1" fmla="*/ 56335 w 987681"/>
              <a:gd name="connsiteY1" fmla="*/ 73389 h 73390"/>
              <a:gd name="connsiteX2" fmla="*/ 0 w 987681"/>
              <a:gd name="connsiteY2" fmla="*/ 35287 h 73390"/>
              <a:gd name="connsiteX3" fmla="*/ 57139 w 987681"/>
              <a:gd name="connsiteY3" fmla="*/ 1 h 73390"/>
              <a:gd name="connsiteX4" fmla="*/ 93583 w 987681"/>
              <a:gd name="connsiteY4" fmla="*/ 36740 h 73390"/>
              <a:gd name="connsiteX5" fmla="*/ 987681 w 987681"/>
              <a:gd name="connsiteY5" fmla="*/ 58878 h 73390"/>
              <a:gd name="connsiteX0" fmla="*/ 73645 w 967566"/>
              <a:gd name="connsiteY0" fmla="*/ 36494 h 73389"/>
              <a:gd name="connsiteX1" fmla="*/ 36220 w 967566"/>
              <a:gd name="connsiteY1" fmla="*/ 73389 h 73389"/>
              <a:gd name="connsiteX2" fmla="*/ 1 w 967566"/>
              <a:gd name="connsiteY2" fmla="*/ 37299 h 73389"/>
              <a:gd name="connsiteX3" fmla="*/ 37024 w 967566"/>
              <a:gd name="connsiteY3" fmla="*/ 1 h 73389"/>
              <a:gd name="connsiteX4" fmla="*/ 73468 w 967566"/>
              <a:gd name="connsiteY4" fmla="*/ 36740 h 73389"/>
              <a:gd name="connsiteX5" fmla="*/ 967566 w 967566"/>
              <a:gd name="connsiteY5" fmla="*/ 58878 h 73389"/>
              <a:gd name="connsiteX0" fmla="*/ 73652 w 967573"/>
              <a:gd name="connsiteY0" fmla="*/ 36494 h 73390"/>
              <a:gd name="connsiteX1" fmla="*/ 36227 w 967573"/>
              <a:gd name="connsiteY1" fmla="*/ 73389 h 73390"/>
              <a:gd name="connsiteX2" fmla="*/ 8 w 967573"/>
              <a:gd name="connsiteY2" fmla="*/ 37299 h 73390"/>
              <a:gd name="connsiteX3" fmla="*/ 37031 w 967573"/>
              <a:gd name="connsiteY3" fmla="*/ 1 h 73390"/>
              <a:gd name="connsiteX4" fmla="*/ 73475 w 967573"/>
              <a:gd name="connsiteY4" fmla="*/ 36740 h 73390"/>
              <a:gd name="connsiteX5" fmla="*/ 967573 w 967573"/>
              <a:gd name="connsiteY5" fmla="*/ 58878 h 73390"/>
              <a:gd name="connsiteX0" fmla="*/ 73655 w 967576"/>
              <a:gd name="connsiteY0" fmla="*/ 36494 h 73487"/>
              <a:gd name="connsiteX1" fmla="*/ 36230 w 967576"/>
              <a:gd name="connsiteY1" fmla="*/ 73389 h 73487"/>
              <a:gd name="connsiteX2" fmla="*/ 11 w 967576"/>
              <a:gd name="connsiteY2" fmla="*/ 37299 h 73487"/>
              <a:gd name="connsiteX3" fmla="*/ 37034 w 967576"/>
              <a:gd name="connsiteY3" fmla="*/ 1 h 73487"/>
              <a:gd name="connsiteX4" fmla="*/ 73478 w 967576"/>
              <a:gd name="connsiteY4" fmla="*/ 36740 h 73487"/>
              <a:gd name="connsiteX5" fmla="*/ 967576 w 967576"/>
              <a:gd name="connsiteY5" fmla="*/ 58878 h 73487"/>
              <a:gd name="connsiteX0" fmla="*/ 73655 w 967576"/>
              <a:gd name="connsiteY0" fmla="*/ 36494 h 73407"/>
              <a:gd name="connsiteX1" fmla="*/ 36230 w 967576"/>
              <a:gd name="connsiteY1" fmla="*/ 73389 h 73407"/>
              <a:gd name="connsiteX2" fmla="*/ 11 w 967576"/>
              <a:gd name="connsiteY2" fmla="*/ 37299 h 73407"/>
              <a:gd name="connsiteX3" fmla="*/ 37034 w 967576"/>
              <a:gd name="connsiteY3" fmla="*/ 1 h 73407"/>
              <a:gd name="connsiteX4" fmla="*/ 73478 w 967576"/>
              <a:gd name="connsiteY4" fmla="*/ 36740 h 73407"/>
              <a:gd name="connsiteX5" fmla="*/ 967576 w 967576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47 w 967568"/>
              <a:gd name="connsiteY0" fmla="*/ 36494 h 73407"/>
              <a:gd name="connsiteX1" fmla="*/ 36222 w 967568"/>
              <a:gd name="connsiteY1" fmla="*/ 73389 h 73407"/>
              <a:gd name="connsiteX2" fmla="*/ 3 w 967568"/>
              <a:gd name="connsiteY2" fmla="*/ 37299 h 73407"/>
              <a:gd name="connsiteX3" fmla="*/ 37026 w 967568"/>
              <a:gd name="connsiteY3" fmla="*/ 1 h 73407"/>
              <a:gd name="connsiteX4" fmla="*/ 73470 w 967568"/>
              <a:gd name="connsiteY4" fmla="*/ 36740 h 73407"/>
              <a:gd name="connsiteX5" fmla="*/ 967568 w 967568"/>
              <a:gd name="connsiteY5" fmla="*/ 58878 h 73407"/>
              <a:gd name="connsiteX0" fmla="*/ 73676 w 967597"/>
              <a:gd name="connsiteY0" fmla="*/ 36494 h 73407"/>
              <a:gd name="connsiteX1" fmla="*/ 36251 w 967597"/>
              <a:gd name="connsiteY1" fmla="*/ 73389 h 73407"/>
              <a:gd name="connsiteX2" fmla="*/ 32 w 967597"/>
              <a:gd name="connsiteY2" fmla="*/ 37299 h 73407"/>
              <a:gd name="connsiteX3" fmla="*/ 37055 w 967597"/>
              <a:gd name="connsiteY3" fmla="*/ 1 h 73407"/>
              <a:gd name="connsiteX4" fmla="*/ 73499 w 967597"/>
              <a:gd name="connsiteY4" fmla="*/ 36740 h 73407"/>
              <a:gd name="connsiteX5" fmla="*/ 967597 w 967597"/>
              <a:gd name="connsiteY5" fmla="*/ 58878 h 73407"/>
              <a:gd name="connsiteX0" fmla="*/ 73658 w 967579"/>
              <a:gd name="connsiteY0" fmla="*/ 36494 h 73407"/>
              <a:gd name="connsiteX1" fmla="*/ 36233 w 967579"/>
              <a:gd name="connsiteY1" fmla="*/ 73389 h 73407"/>
              <a:gd name="connsiteX2" fmla="*/ 14 w 967579"/>
              <a:gd name="connsiteY2" fmla="*/ 37299 h 73407"/>
              <a:gd name="connsiteX3" fmla="*/ 37037 w 967579"/>
              <a:gd name="connsiteY3" fmla="*/ 1 h 73407"/>
              <a:gd name="connsiteX4" fmla="*/ 73481 w 967579"/>
              <a:gd name="connsiteY4" fmla="*/ 36740 h 73407"/>
              <a:gd name="connsiteX5" fmla="*/ 967579 w 967579"/>
              <a:gd name="connsiteY5" fmla="*/ 58878 h 73407"/>
              <a:gd name="connsiteX0" fmla="*/ 73644 w 967565"/>
              <a:gd name="connsiteY0" fmla="*/ 36494 h 73407"/>
              <a:gd name="connsiteX1" fmla="*/ 36219 w 967565"/>
              <a:gd name="connsiteY1" fmla="*/ 73389 h 73407"/>
              <a:gd name="connsiteX2" fmla="*/ 0 w 967565"/>
              <a:gd name="connsiteY2" fmla="*/ 37299 h 73407"/>
              <a:gd name="connsiteX3" fmla="*/ 37023 w 967565"/>
              <a:gd name="connsiteY3" fmla="*/ 1 h 73407"/>
              <a:gd name="connsiteX4" fmla="*/ 73467 w 967565"/>
              <a:gd name="connsiteY4" fmla="*/ 36740 h 73407"/>
              <a:gd name="connsiteX5" fmla="*/ 967565 w 967565"/>
              <a:gd name="connsiteY5" fmla="*/ 58878 h 73407"/>
              <a:gd name="connsiteX0" fmla="*/ 73644 w 967565"/>
              <a:gd name="connsiteY0" fmla="*/ 36530 h 73443"/>
              <a:gd name="connsiteX1" fmla="*/ 36219 w 967565"/>
              <a:gd name="connsiteY1" fmla="*/ 73425 h 73443"/>
              <a:gd name="connsiteX2" fmla="*/ 0 w 967565"/>
              <a:gd name="connsiteY2" fmla="*/ 37335 h 73443"/>
              <a:gd name="connsiteX3" fmla="*/ 37023 w 967565"/>
              <a:gd name="connsiteY3" fmla="*/ 37 h 73443"/>
              <a:gd name="connsiteX4" fmla="*/ 73467 w 967565"/>
              <a:gd name="connsiteY4" fmla="*/ 36776 h 73443"/>
              <a:gd name="connsiteX5" fmla="*/ 967565 w 967565"/>
              <a:gd name="connsiteY5" fmla="*/ 58914 h 73443"/>
              <a:gd name="connsiteX0" fmla="*/ 73644 w 967565"/>
              <a:gd name="connsiteY0" fmla="*/ 36501 h 73414"/>
              <a:gd name="connsiteX1" fmla="*/ 36219 w 967565"/>
              <a:gd name="connsiteY1" fmla="*/ 73396 h 73414"/>
              <a:gd name="connsiteX2" fmla="*/ 0 w 967565"/>
              <a:gd name="connsiteY2" fmla="*/ 37306 h 73414"/>
              <a:gd name="connsiteX3" fmla="*/ 37023 w 967565"/>
              <a:gd name="connsiteY3" fmla="*/ 8 h 73414"/>
              <a:gd name="connsiteX4" fmla="*/ 73467 w 967565"/>
              <a:gd name="connsiteY4" fmla="*/ 36747 h 73414"/>
              <a:gd name="connsiteX5" fmla="*/ 967565 w 967565"/>
              <a:gd name="connsiteY5" fmla="*/ 58885 h 73414"/>
              <a:gd name="connsiteX0" fmla="*/ 73644 w 967565"/>
              <a:gd name="connsiteY0" fmla="*/ 36514 h 73427"/>
              <a:gd name="connsiteX1" fmla="*/ 36219 w 967565"/>
              <a:gd name="connsiteY1" fmla="*/ 73409 h 73427"/>
              <a:gd name="connsiteX2" fmla="*/ 0 w 967565"/>
              <a:gd name="connsiteY2" fmla="*/ 37319 h 73427"/>
              <a:gd name="connsiteX3" fmla="*/ 37023 w 967565"/>
              <a:gd name="connsiteY3" fmla="*/ 21 h 73427"/>
              <a:gd name="connsiteX4" fmla="*/ 73467 w 967565"/>
              <a:gd name="connsiteY4" fmla="*/ 36760 h 73427"/>
              <a:gd name="connsiteX5" fmla="*/ 967565 w 967565"/>
              <a:gd name="connsiteY5" fmla="*/ 58898 h 73427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22"/>
              <a:gd name="connsiteX1" fmla="*/ 36219 w 967565"/>
              <a:gd name="connsiteY1" fmla="*/ 73404 h 73422"/>
              <a:gd name="connsiteX2" fmla="*/ 0 w 967565"/>
              <a:gd name="connsiteY2" fmla="*/ 37314 h 73422"/>
              <a:gd name="connsiteX3" fmla="*/ 37023 w 967565"/>
              <a:gd name="connsiteY3" fmla="*/ 16 h 73422"/>
              <a:gd name="connsiteX4" fmla="*/ 73467 w 967565"/>
              <a:gd name="connsiteY4" fmla="*/ 36755 h 73422"/>
              <a:gd name="connsiteX5" fmla="*/ 967565 w 967565"/>
              <a:gd name="connsiteY5" fmla="*/ 58893 h 73422"/>
              <a:gd name="connsiteX0" fmla="*/ 73644 w 967565"/>
              <a:gd name="connsiteY0" fmla="*/ 36509 h 73404"/>
              <a:gd name="connsiteX1" fmla="*/ 36219 w 967565"/>
              <a:gd name="connsiteY1" fmla="*/ 73404 h 73404"/>
              <a:gd name="connsiteX2" fmla="*/ 0 w 967565"/>
              <a:gd name="connsiteY2" fmla="*/ 37314 h 73404"/>
              <a:gd name="connsiteX3" fmla="*/ 37023 w 967565"/>
              <a:gd name="connsiteY3" fmla="*/ 16 h 73404"/>
              <a:gd name="connsiteX4" fmla="*/ 73467 w 967565"/>
              <a:gd name="connsiteY4" fmla="*/ 36755 h 73404"/>
              <a:gd name="connsiteX5" fmla="*/ 967565 w 967565"/>
              <a:gd name="connsiteY5" fmla="*/ 58893 h 73404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9 h 73450"/>
              <a:gd name="connsiteX1" fmla="*/ 36219 w 967565"/>
              <a:gd name="connsiteY1" fmla="*/ 73404 h 73450"/>
              <a:gd name="connsiteX2" fmla="*/ 0 w 967565"/>
              <a:gd name="connsiteY2" fmla="*/ 37314 h 73450"/>
              <a:gd name="connsiteX3" fmla="*/ 37023 w 967565"/>
              <a:gd name="connsiteY3" fmla="*/ 16 h 73450"/>
              <a:gd name="connsiteX4" fmla="*/ 73467 w 967565"/>
              <a:gd name="connsiteY4" fmla="*/ 36755 h 73450"/>
              <a:gd name="connsiteX5" fmla="*/ 967565 w 967565"/>
              <a:gd name="connsiteY5" fmla="*/ 58893 h 73450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3467 w 967565"/>
              <a:gd name="connsiteY4" fmla="*/ 36747 h 73442"/>
              <a:gd name="connsiteX5" fmla="*/ 967565 w 967565"/>
              <a:gd name="connsiteY5" fmla="*/ 58885 h 73442"/>
              <a:gd name="connsiteX0" fmla="*/ 73644 w 967565"/>
              <a:gd name="connsiteY0" fmla="*/ 36501 h 73442"/>
              <a:gd name="connsiteX1" fmla="*/ 36219 w 967565"/>
              <a:gd name="connsiteY1" fmla="*/ 73396 h 73442"/>
              <a:gd name="connsiteX2" fmla="*/ 0 w 967565"/>
              <a:gd name="connsiteY2" fmla="*/ 37306 h 73442"/>
              <a:gd name="connsiteX3" fmla="*/ 37023 w 967565"/>
              <a:gd name="connsiteY3" fmla="*/ 8 h 73442"/>
              <a:gd name="connsiteX4" fmla="*/ 72260 w 967565"/>
              <a:gd name="connsiteY4" fmla="*/ 36345 h 73442"/>
              <a:gd name="connsiteX5" fmla="*/ 967565 w 967565"/>
              <a:gd name="connsiteY5" fmla="*/ 58885 h 73442"/>
              <a:gd name="connsiteX0" fmla="*/ 73644 w 967565"/>
              <a:gd name="connsiteY0" fmla="*/ 36501 h 73396"/>
              <a:gd name="connsiteX1" fmla="*/ 36219 w 967565"/>
              <a:gd name="connsiteY1" fmla="*/ 73396 h 73396"/>
              <a:gd name="connsiteX2" fmla="*/ 0 w 967565"/>
              <a:gd name="connsiteY2" fmla="*/ 37306 h 73396"/>
              <a:gd name="connsiteX3" fmla="*/ 37023 w 967565"/>
              <a:gd name="connsiteY3" fmla="*/ 8 h 73396"/>
              <a:gd name="connsiteX4" fmla="*/ 72260 w 967565"/>
              <a:gd name="connsiteY4" fmla="*/ 36345 h 73396"/>
              <a:gd name="connsiteX5" fmla="*/ 967565 w 967565"/>
              <a:gd name="connsiteY5" fmla="*/ 58885 h 73396"/>
              <a:gd name="connsiteX0" fmla="*/ 73644 w 967565"/>
              <a:gd name="connsiteY0" fmla="*/ 36501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2260 w 967565"/>
              <a:gd name="connsiteY4" fmla="*/ 36345 h 73399"/>
              <a:gd name="connsiteX5" fmla="*/ 967565 w 967565"/>
              <a:gd name="connsiteY5" fmla="*/ 58885 h 73399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2260 w 967565"/>
              <a:gd name="connsiteY4" fmla="*/ 36345 h 73398"/>
              <a:gd name="connsiteX5" fmla="*/ 967565 w 967565"/>
              <a:gd name="connsiteY5" fmla="*/ 58885 h 73398"/>
              <a:gd name="connsiteX0" fmla="*/ 71632 w 967565"/>
              <a:gd name="connsiteY0" fmla="*/ 36903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4448 w 967565"/>
              <a:gd name="connsiteY0" fmla="*/ 45352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400"/>
              <a:gd name="connsiteX1" fmla="*/ 36219 w 967565"/>
              <a:gd name="connsiteY1" fmla="*/ 73396 h 73400"/>
              <a:gd name="connsiteX2" fmla="*/ 0 w 967565"/>
              <a:gd name="connsiteY2" fmla="*/ 37306 h 73400"/>
              <a:gd name="connsiteX3" fmla="*/ 37023 w 967565"/>
              <a:gd name="connsiteY3" fmla="*/ 8 h 73400"/>
              <a:gd name="connsiteX4" fmla="*/ 73065 w 967565"/>
              <a:gd name="connsiteY4" fmla="*/ 35540 h 73400"/>
              <a:gd name="connsiteX5" fmla="*/ 967565 w 967565"/>
              <a:gd name="connsiteY5" fmla="*/ 58885 h 73400"/>
              <a:gd name="connsiteX0" fmla="*/ 72839 w 967565"/>
              <a:gd name="connsiteY0" fmla="*/ 35294 h 73399"/>
              <a:gd name="connsiteX1" fmla="*/ 36219 w 967565"/>
              <a:gd name="connsiteY1" fmla="*/ 73396 h 73399"/>
              <a:gd name="connsiteX2" fmla="*/ 0 w 967565"/>
              <a:gd name="connsiteY2" fmla="*/ 37306 h 73399"/>
              <a:gd name="connsiteX3" fmla="*/ 37023 w 967565"/>
              <a:gd name="connsiteY3" fmla="*/ 8 h 73399"/>
              <a:gd name="connsiteX4" fmla="*/ 73065 w 967565"/>
              <a:gd name="connsiteY4" fmla="*/ 35540 h 73399"/>
              <a:gd name="connsiteX5" fmla="*/ 967565 w 967565"/>
              <a:gd name="connsiteY5" fmla="*/ 58885 h 73399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7023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7023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303 h 73407"/>
              <a:gd name="connsiteX1" fmla="*/ 36219 w 967565"/>
              <a:gd name="connsiteY1" fmla="*/ 73405 h 73407"/>
              <a:gd name="connsiteX2" fmla="*/ 0 w 967565"/>
              <a:gd name="connsiteY2" fmla="*/ 37315 h 73407"/>
              <a:gd name="connsiteX3" fmla="*/ 35816 w 967565"/>
              <a:gd name="connsiteY3" fmla="*/ 17 h 73407"/>
              <a:gd name="connsiteX4" fmla="*/ 73065 w 967565"/>
              <a:gd name="connsiteY4" fmla="*/ 35549 h 73407"/>
              <a:gd name="connsiteX5" fmla="*/ 967565 w 967565"/>
              <a:gd name="connsiteY5" fmla="*/ 58894 h 73407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967565"/>
              <a:gd name="connsiteY0" fmla="*/ 35294 h 73398"/>
              <a:gd name="connsiteX1" fmla="*/ 36219 w 967565"/>
              <a:gd name="connsiteY1" fmla="*/ 73396 h 73398"/>
              <a:gd name="connsiteX2" fmla="*/ 0 w 967565"/>
              <a:gd name="connsiteY2" fmla="*/ 37306 h 73398"/>
              <a:gd name="connsiteX3" fmla="*/ 35816 w 967565"/>
              <a:gd name="connsiteY3" fmla="*/ 8 h 73398"/>
              <a:gd name="connsiteX4" fmla="*/ 73065 w 967565"/>
              <a:gd name="connsiteY4" fmla="*/ 35540 h 73398"/>
              <a:gd name="connsiteX5" fmla="*/ 967565 w 967565"/>
              <a:gd name="connsiteY5" fmla="*/ 58885 h 73398"/>
              <a:gd name="connsiteX0" fmla="*/ 72839 w 1300939"/>
              <a:gd name="connsiteY0" fmla="*/ 35294 h 73398"/>
              <a:gd name="connsiteX1" fmla="*/ 36219 w 1300939"/>
              <a:gd name="connsiteY1" fmla="*/ 73396 h 73398"/>
              <a:gd name="connsiteX2" fmla="*/ 0 w 1300939"/>
              <a:gd name="connsiteY2" fmla="*/ 37306 h 73398"/>
              <a:gd name="connsiteX3" fmla="*/ 35816 w 1300939"/>
              <a:gd name="connsiteY3" fmla="*/ 8 h 73398"/>
              <a:gd name="connsiteX4" fmla="*/ 73065 w 1300939"/>
              <a:gd name="connsiteY4" fmla="*/ 35540 h 73398"/>
              <a:gd name="connsiteX5" fmla="*/ 1300939 w 1300939"/>
              <a:gd name="connsiteY5" fmla="*/ 65360 h 73398"/>
              <a:gd name="connsiteX0" fmla="*/ 72839 w 1745944"/>
              <a:gd name="connsiteY0" fmla="*/ 35294 h 73398"/>
              <a:gd name="connsiteX1" fmla="*/ 36219 w 1745944"/>
              <a:gd name="connsiteY1" fmla="*/ 73396 h 73398"/>
              <a:gd name="connsiteX2" fmla="*/ 0 w 1745944"/>
              <a:gd name="connsiteY2" fmla="*/ 37306 h 73398"/>
              <a:gd name="connsiteX3" fmla="*/ 35816 w 1745944"/>
              <a:gd name="connsiteY3" fmla="*/ 8 h 73398"/>
              <a:gd name="connsiteX4" fmla="*/ 73065 w 1745944"/>
              <a:gd name="connsiteY4" fmla="*/ 35540 h 73398"/>
              <a:gd name="connsiteX5" fmla="*/ 1745944 w 1745944"/>
              <a:gd name="connsiteY5" fmla="*/ 52049 h 73398"/>
              <a:gd name="connsiteX0" fmla="*/ 72839 w 2995888"/>
              <a:gd name="connsiteY0" fmla="*/ 35294 h 109067"/>
              <a:gd name="connsiteX1" fmla="*/ 36219 w 2995888"/>
              <a:gd name="connsiteY1" fmla="*/ 73396 h 109067"/>
              <a:gd name="connsiteX2" fmla="*/ 0 w 2995888"/>
              <a:gd name="connsiteY2" fmla="*/ 37306 h 109067"/>
              <a:gd name="connsiteX3" fmla="*/ 35816 w 2995888"/>
              <a:gd name="connsiteY3" fmla="*/ 8 h 109067"/>
              <a:gd name="connsiteX4" fmla="*/ 73065 w 2995888"/>
              <a:gd name="connsiteY4" fmla="*/ 35540 h 109067"/>
              <a:gd name="connsiteX5" fmla="*/ 2995888 w 2995888"/>
              <a:gd name="connsiteY5" fmla="*/ 109067 h 109067"/>
              <a:gd name="connsiteX0" fmla="*/ 72839 w 4440867"/>
              <a:gd name="connsiteY0" fmla="*/ 35294 h 107831"/>
              <a:gd name="connsiteX1" fmla="*/ 36219 w 4440867"/>
              <a:gd name="connsiteY1" fmla="*/ 73396 h 107831"/>
              <a:gd name="connsiteX2" fmla="*/ 0 w 4440867"/>
              <a:gd name="connsiteY2" fmla="*/ 37306 h 107831"/>
              <a:gd name="connsiteX3" fmla="*/ 35816 w 4440867"/>
              <a:gd name="connsiteY3" fmla="*/ 8 h 107831"/>
              <a:gd name="connsiteX4" fmla="*/ 73065 w 4440867"/>
              <a:gd name="connsiteY4" fmla="*/ 35540 h 107831"/>
              <a:gd name="connsiteX5" fmla="*/ 4440867 w 4440867"/>
              <a:gd name="connsiteY5" fmla="*/ 107831 h 1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867" h="107831">
                <a:moveTo>
                  <a:pt x="72839" y="35294"/>
                </a:moveTo>
                <a:cubicBezTo>
                  <a:pt x="74850" y="55852"/>
                  <a:pt x="56538" y="73664"/>
                  <a:pt x="36219" y="73396"/>
                </a:cubicBezTo>
                <a:cubicBezTo>
                  <a:pt x="17508" y="72725"/>
                  <a:pt x="1073" y="59595"/>
                  <a:pt x="0" y="37306"/>
                </a:cubicBezTo>
                <a:cubicBezTo>
                  <a:pt x="536" y="8578"/>
                  <a:pt x="23974" y="-302"/>
                  <a:pt x="35816" y="8"/>
                </a:cubicBezTo>
                <a:cubicBezTo>
                  <a:pt x="50071" y="-85"/>
                  <a:pt x="72032" y="9592"/>
                  <a:pt x="73065" y="35540"/>
                </a:cubicBezTo>
                <a:lnTo>
                  <a:pt x="4440867" y="107831"/>
                </a:lnTo>
              </a:path>
            </a:pathLst>
          </a:custGeom>
          <a:solidFill>
            <a:schemeClr val="accent2"/>
          </a:solidFill>
          <a:ln w="22225">
            <a:solidFill>
              <a:schemeClr val="accent6"/>
            </a:solidFill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     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108" name="Textplatzhalter 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395794" y="5252601"/>
            <a:ext cx="3752845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109" name="Textplatzhalter 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4220828" y="5252601"/>
            <a:ext cx="1838642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Text CorpoS, 15 pt. // for smaller text:  Increase List Level</a:t>
            </a:r>
          </a:p>
        </p:txBody>
      </p:sp>
      <p:sp>
        <p:nvSpPr>
          <p:cNvPr id="110" name="Textplatzhalter 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131658" y="5252601"/>
            <a:ext cx="1838642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Text CorpoS, 15 pt. // for smaller text:  Increase List Level</a:t>
            </a:r>
          </a:p>
        </p:txBody>
      </p:sp>
      <p:sp>
        <p:nvSpPr>
          <p:cNvPr id="75" name="Textplatzhalter 3"/>
          <p:cNvSpPr>
            <a:spLocks noGrp="1"/>
          </p:cNvSpPr>
          <p:nvPr userDrawn="1">
            <p:ph type="body" sz="quarter" idx="34" hasCustomPrompt="1"/>
          </p:nvPr>
        </p:nvSpPr>
        <p:spPr bwMode="gray">
          <a:xfrm>
            <a:off x="395794" y="1512000"/>
            <a:ext cx="3752845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6" name="Textplatzhalt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395794" y="2758867"/>
            <a:ext cx="2554669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7" name="Textplatzhalt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395794" y="4005735"/>
            <a:ext cx="2554669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3" name="Textplatzhalter 3"/>
          <p:cNvSpPr>
            <a:spLocks noGrp="1"/>
          </p:cNvSpPr>
          <p:nvPr userDrawn="1">
            <p:ph type="body" sz="quarter" idx="45" hasCustomPrompt="1"/>
          </p:nvPr>
        </p:nvSpPr>
        <p:spPr bwMode="gray">
          <a:xfrm>
            <a:off x="8042485" y="1512000"/>
            <a:ext cx="3752845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8" name="Textplatzhalter 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40661" y="2758867"/>
            <a:ext cx="2554669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9" name="Textplatzhalter 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9240661" y="4005735"/>
            <a:ext cx="2554669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5" name="Textplatzhalt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131658" y="1512000"/>
            <a:ext cx="1838642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Text CorpoS, 15 pt. // for smaller text:  Increase List Level</a:t>
            </a:r>
          </a:p>
        </p:txBody>
      </p:sp>
      <p:sp>
        <p:nvSpPr>
          <p:cNvPr id="100" name="Textplatzhalter 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8042485" y="5252601"/>
            <a:ext cx="3752845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CorpoS (Body), 15 pt. // for smaller text: Home // Paragraph // Increase List Level</a:t>
            </a:r>
          </a:p>
        </p:txBody>
      </p:sp>
      <p:sp>
        <p:nvSpPr>
          <p:cNvPr id="94" name="Textplatzhalt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4220828" y="1512000"/>
            <a:ext cx="1838642" cy="1173600"/>
          </a:xfrm>
          <a:solidFill>
            <a:schemeClr val="accent1"/>
          </a:solidFill>
        </p:spPr>
        <p:txBody>
          <a:bodyPr lIns="71990" tIns="71990" rIns="7199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2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Text CorpoS, 15 pt. // for smaller text:  Increase List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69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296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5794" y="3851886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5794" y="3383769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5794" y="15113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5794" y="19800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5794" y="291565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5794" y="4320000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5794" y="2447534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</a:t>
            </a:r>
            <a:r>
              <a:rPr lang="en-US" dirty="0" smtClean="0"/>
              <a:t>20 pt.</a:t>
            </a:r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0602" y="1511300"/>
            <a:ext cx="7578000" cy="32047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586643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1944000"/>
          </a:xfrm>
          <a:solidFill>
            <a:srgbClr val="9F0002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3752845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2487" y="4044227"/>
            <a:ext cx="3752845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1944000"/>
          </a:xfrm>
          <a:solidFill>
            <a:srgbClr val="9F0002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19140" y="4044227"/>
            <a:ext cx="3752845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3501248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19141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2487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56353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37548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37548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37548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4859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amper Vans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395081" y="3848402"/>
            <a:ext cx="9396000" cy="1044000"/>
          </a:xfrm>
        </p:spPr>
        <p:txBody>
          <a:bodyPr/>
          <a:lstStyle>
            <a:lvl1pPr>
              <a:lnSpc>
                <a:spcPts val="3997"/>
              </a:lnSpc>
              <a:defRPr sz="2999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on one line in CorpoA (Headings) 30 pt.</a:t>
            </a:r>
            <a:br>
              <a:rPr lang="en-US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95081" y="4932363"/>
            <a:ext cx="9396000" cy="7556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pt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27" y="314136"/>
            <a:ext cx="12191874" cy="3405377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</a:t>
            </a:r>
          </a:p>
        </p:txBody>
      </p:sp>
      <p:sp>
        <p:nvSpPr>
          <p:cNvPr id="15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Slides // Layout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99" b="0" baseline="0" noProof="0" dirty="0" smtClean="0">
              <a:solidFill>
                <a:schemeClr val="accent5"/>
              </a:solidFill>
              <a:latin typeface="+mn-lt"/>
            </a:endParaRP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Change the text level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Home // Paragraph // Increase/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List Level</a:t>
            </a:r>
          </a:p>
        </p:txBody>
      </p:sp>
      <p:sp>
        <p:nvSpPr>
          <p:cNvPr id="19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Alternating between white and black slide layouts via menu bar: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Design // Themes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(Right click: </a:t>
            </a: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All Slides 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or </a:t>
            </a:r>
            <a:b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</a:br>
            <a:r>
              <a:rPr lang="en-US" sz="999" b="0" i="1" baseline="0" noProof="0" dirty="0" smtClean="0">
                <a:solidFill>
                  <a:schemeClr val="accent5"/>
                </a:solidFill>
                <a:latin typeface="+mn-lt"/>
              </a:rPr>
              <a:t>Apply to Selected Slide</a:t>
            </a: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pic>
        <p:nvPicPr>
          <p:cNvPr id="20" name="Listenebene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istenebene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Increase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23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Decrease </a:t>
            </a:r>
          </a:p>
          <a:p>
            <a:pPr marL="0" marR="0" lvl="0" indent="0" algn="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List Level</a:t>
            </a:r>
          </a:p>
        </p:txBody>
      </p:sp>
      <p:sp>
        <p:nvSpPr>
          <p:cNvPr id="24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guides via menu bar: View // Show // tick Guides</a:t>
            </a:r>
          </a:p>
        </p:txBody>
      </p:sp>
      <p:sp>
        <p:nvSpPr>
          <p:cNvPr id="25" name="Hilfslinien"/>
          <p:cNvSpPr txBox="1"/>
          <p:nvPr userDrawn="1"/>
        </p:nvSpPr>
        <p:spPr>
          <a:xfrm rot="10800000" flipH="1" flipV="1">
            <a:off x="7103587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Reserved areas for stamps and icons</a:t>
            </a: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-1331307" y="-430988"/>
            <a:ext cx="1223363" cy="745124"/>
            <a:chOff x="-1331307" y="-430988"/>
            <a:chExt cx="1223363" cy="745124"/>
          </a:xfrm>
        </p:grpSpPr>
        <p:pic>
          <p:nvPicPr>
            <p:cNvPr id="28" name="Entwurfsvorlag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1307" y="-430988"/>
              <a:ext cx="1221702" cy="74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" t="37704" r="2549" b="2753"/>
            <a:stretch/>
          </p:blipFill>
          <p:spPr bwMode="auto">
            <a:xfrm>
              <a:off x="-1331307" y="-171400"/>
              <a:ext cx="1223363" cy="4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4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9" b="0" baseline="0" noProof="0" dirty="0" smtClean="0">
                <a:solidFill>
                  <a:schemeClr val="accent5"/>
                </a:solidFill>
                <a:latin typeface="+mn-lt"/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4450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>
          <p15:clr>
            <a:srgbClr val="A4A3A4"/>
          </p15:clr>
        </p15:guide>
        <p15:guide id="2" pos="249">
          <p15:clr>
            <a:srgbClr val="A4A3A4"/>
          </p15:clr>
        </p15:guide>
        <p15:guide id="3" orient="horz" pos="197">
          <p15:clr>
            <a:srgbClr val="A4A3A4"/>
          </p15:clr>
        </p15:guide>
        <p15:guide id="4" orient="horz" pos="2343">
          <p15:clr>
            <a:srgbClr val="A4A3A4"/>
          </p15:clr>
        </p15:guide>
        <p15:guide id="5" orient="horz" pos="4049">
          <p15:clr>
            <a:srgbClr val="A4A3A4"/>
          </p15:clr>
        </p15:guide>
        <p15:guide id="6" orient="horz" pos="2424">
          <p15:clr>
            <a:srgbClr val="A4A3A4"/>
          </p15:clr>
        </p15:guide>
        <p15:guide id="7" orient="horz" pos="3107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6664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5" y="4044227"/>
            <a:ext cx="56664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5" y="35012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882" y="1511300"/>
            <a:ext cx="56664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882" y="4043527"/>
            <a:ext cx="5666400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882" y="35005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882" y="60302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125110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4" y="35012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655" y="1511300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655" y="4043527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655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657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3725" y="1511300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3725" y="4043527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3725" y="3500548"/>
            <a:ext cx="2795744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3726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8999588" y="1511300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8999588" y="4043527"/>
            <a:ext cx="2795744" cy="1944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8999588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9588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CorpoS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440920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7"/>
              </a:spcAft>
            </a:pPr>
            <a:endParaRPr lang="de-DE" sz="1999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CorpoS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rgbClr val="9F0002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0203" y="2503829"/>
            <a:ext cx="3754800" cy="1910916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4486748"/>
            <a:ext cx="1843200" cy="92006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4486748"/>
            <a:ext cx="1843200" cy="92006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7" y="3495678"/>
            <a:ext cx="3752845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0691" y="1511769"/>
            <a:ext cx="1843200" cy="92006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4" y="1511769"/>
            <a:ext cx="1843200" cy="92006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363434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953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08000"/>
              </a:lnSpc>
              <a:spcAft>
                <a:spcPts val="1007"/>
              </a:spcAft>
            </a:pPr>
            <a:endParaRPr lang="de-DE" sz="1999" dirty="0" smtClean="0"/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CorpoS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3495678"/>
            <a:ext cx="1843200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3495678"/>
            <a:ext cx="1843200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6" y="3495678"/>
            <a:ext cx="3754800" cy="191113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3" y="1511768"/>
            <a:ext cx="3754800" cy="191259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412354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53" userDrawn="1">
          <p15:clr>
            <a:srgbClr val="A4A3A4"/>
          </p15:clr>
        </p15:guide>
        <p15:guide id="2" orient="horz" pos="4049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pos="7433" userDrawn="1">
          <p15:clr>
            <a:srgbClr val="A4A3A4"/>
          </p15:clr>
        </p15:guide>
        <p15:guide id="5" pos="249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4526573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395795" y="1786681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395795" y="462604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395795" y="3206363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5795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4526573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5795" y="6045725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8846408" y="178616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8846408" y="462449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846408" y="320532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8846408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8846408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CorpoS, 20 pt.</a:t>
            </a:r>
          </a:p>
        </p:txBody>
      </p:sp>
      <p:cxnSp>
        <p:nvCxnSpPr>
          <p:cNvPr id="47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97870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4" orient="horz" pos="4049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Multi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-1" y="4619701"/>
            <a:ext cx="6062400" cy="2239123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-824"/>
            <a:ext cx="2993642" cy="6858824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0"/>
            <a:ext cx="2994158" cy="1083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1982" y="1155600"/>
            <a:ext cx="2994158" cy="33921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1982" y="4619700"/>
            <a:ext cx="2993900" cy="22383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55080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5082" y="1512001"/>
            <a:ext cx="5508000" cy="29493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115013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953" userDrawn="1">
          <p15:clr>
            <a:srgbClr val="A4A3A4"/>
          </p15:clr>
        </p15:guide>
        <p15:guide id="4" orient="horz" pos="4049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1"/>
            <a:ext cx="2993642" cy="685800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5774400"/>
            <a:ext cx="2994158" cy="1083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1982" y="2309400"/>
            <a:ext cx="2994158" cy="3393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1982" y="0"/>
            <a:ext cx="2994158" cy="22383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3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893187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/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/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0"/>
            <a:ext cx="2993642" cy="1083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2757" y="5774400"/>
            <a:ext cx="2993383" cy="10836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757" y="2309400"/>
            <a:ext cx="2993383" cy="3393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2756" y="0"/>
            <a:ext cx="2995200" cy="22383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198361" y="1155600"/>
            <a:ext cx="2993640" cy="33921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198361" y="4619700"/>
            <a:ext cx="2993640" cy="22383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278027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4049" userDrawn="1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rgbClr val="9F0002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5083" y="368300"/>
            <a:ext cx="11404800" cy="540000"/>
          </a:xfrm>
        </p:spPr>
        <p:txBody>
          <a:bodyPr/>
          <a:lstStyle>
            <a:lvl1pPr>
              <a:defRPr sz="2999" baseline="0"/>
            </a:lvl1pPr>
          </a:lstStyle>
          <a:p>
            <a:r>
              <a:rPr lang="en-US" noProof="0" dirty="0" smtClean="0"/>
              <a:t>Optional headline on one line in CorpoA (Headings) 30 pt. </a:t>
            </a:r>
            <a:endParaRPr lang="en-US" noProof="0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342556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3" orient="horz" pos="4049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7433" userDrawn="1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ivate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7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34019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1511300"/>
            <a:ext cx="11404800" cy="4140000"/>
          </a:xfrm>
        </p:spPr>
        <p:txBody>
          <a:bodyPr numCol="2" spcCol="244765"/>
          <a:lstStyle>
            <a:lvl1pPr marL="431723" indent="-431723">
              <a:buFont typeface="+mj-lt"/>
              <a:buAutoNum type="arabicPeriod"/>
              <a:defRPr baseline="0"/>
            </a:lvl1pPr>
            <a:lvl2pPr marL="863446" indent="-431723">
              <a:buFont typeface="+mj-lt"/>
              <a:buAutoNum type="alphaLcPeriod"/>
              <a:defRPr/>
            </a:lvl2pPr>
            <a:lvl3pPr marL="863446" indent="-431723">
              <a:buFont typeface="+mj-lt"/>
              <a:buAutoNum type="alphaLcPeriod"/>
              <a:defRPr sz="1999"/>
            </a:lvl3pPr>
            <a:lvl4pPr marL="863446" indent="-431723">
              <a:buFont typeface="+mj-lt"/>
              <a:buAutoNum type="alphaLcPeriod"/>
              <a:defRPr sz="1999"/>
            </a:lvl4pPr>
            <a:lvl5pPr marL="863446" indent="-431723">
              <a:buFont typeface="+mj-lt"/>
              <a:buAutoNum type="alphaLcPeriod"/>
              <a:defRPr sz="1999"/>
            </a:lvl5pPr>
            <a:lvl6pPr marL="863446" indent="-431723">
              <a:buFont typeface="+mj-lt"/>
              <a:buAutoNum type="alphaLcPeriod"/>
              <a:defRPr sz="1999"/>
            </a:lvl6pPr>
            <a:lvl7pPr marL="863446" indent="-431723">
              <a:buFont typeface="+mj-lt"/>
              <a:buAutoNum type="alphaLcPeriod"/>
              <a:defRPr sz="1999"/>
            </a:lvl7pPr>
            <a:lvl8pPr marL="863446" indent="-431723">
              <a:buFont typeface="+mj-lt"/>
              <a:buAutoNum type="alphaLcPeriod"/>
              <a:defRPr sz="1999"/>
            </a:lvl8pPr>
            <a:lvl9pPr marL="863446" indent="-431723">
              <a:buFont typeface="+mj-lt"/>
              <a:buAutoNum type="alphaLcPeriod"/>
              <a:defRPr sz="1999"/>
            </a:lvl9pPr>
          </a:lstStyle>
          <a:p>
            <a:pPr lvl="0"/>
            <a:r>
              <a:rPr lang="en-US" noProof="0" dirty="0" smtClean="0"/>
              <a:t>Insert agenda point in CorpoS (Body), 20 pt. // for sub-item: Home // Paragraph// Increase/Decrease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4667938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2" orient="horz" pos="232" userDrawn="1">
          <p15:clr>
            <a:srgbClr val="A4A3A4"/>
          </p15:clr>
        </p15:guide>
        <p15:guide id="3" orient="horz" pos="953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orient="horz" pos="4049" userDrawn="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mercial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68430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mper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11995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1511300"/>
            <a:ext cx="11404800" cy="4140000"/>
          </a:xfrm>
        </p:spPr>
        <p:txBody>
          <a:bodyPr numCol="2" spcCol="244765"/>
          <a:lstStyle>
            <a:lvl1pPr marL="431723" indent="-431723">
              <a:buFont typeface="+mj-lt"/>
              <a:buAutoNum type="arabicPeriod"/>
              <a:defRPr baseline="0"/>
            </a:lvl1pPr>
            <a:lvl2pPr marL="863446" indent="-431723">
              <a:buFont typeface="+mj-lt"/>
              <a:buAutoNum type="alphaLcPeriod"/>
              <a:defRPr/>
            </a:lvl2pPr>
            <a:lvl3pPr marL="863446" indent="-431723">
              <a:buFont typeface="+mj-lt"/>
              <a:buAutoNum type="alphaLcPeriod"/>
              <a:defRPr sz="1999"/>
            </a:lvl3pPr>
            <a:lvl4pPr marL="863446" indent="-431723">
              <a:buFont typeface="+mj-lt"/>
              <a:buAutoNum type="alphaLcPeriod"/>
              <a:defRPr sz="1999"/>
            </a:lvl4pPr>
            <a:lvl5pPr marL="863446" indent="-431723">
              <a:buFont typeface="+mj-lt"/>
              <a:buAutoNum type="alphaLcPeriod"/>
              <a:defRPr sz="1999"/>
            </a:lvl5pPr>
            <a:lvl6pPr marL="863446" indent="-431723">
              <a:buFont typeface="+mj-lt"/>
              <a:buAutoNum type="alphaLcPeriod"/>
              <a:defRPr sz="1999"/>
            </a:lvl6pPr>
            <a:lvl7pPr marL="863446" indent="-431723">
              <a:buFont typeface="+mj-lt"/>
              <a:buAutoNum type="alphaLcPeriod"/>
              <a:defRPr sz="1999"/>
            </a:lvl7pPr>
            <a:lvl8pPr marL="863446" indent="-431723">
              <a:buFont typeface="+mj-lt"/>
              <a:buAutoNum type="alphaLcPeriod"/>
              <a:defRPr sz="1999"/>
            </a:lvl8pPr>
            <a:lvl9pPr marL="863446" indent="-431723">
              <a:buFont typeface="+mj-lt"/>
              <a:buAutoNum type="alphaLcPeriod"/>
              <a:defRPr sz="1999"/>
            </a:lvl9pPr>
          </a:lstStyle>
          <a:p>
            <a:pPr lvl="0"/>
            <a:r>
              <a:rPr lang="en-US" noProof="0" dirty="0" smtClean="0"/>
              <a:t>Insert agenda point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sub-item: Home // Paragraph// Increase/Decrease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9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1"/>
            <a:ext cx="114048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20" hasCustomPrompt="1"/>
          </p:nvPr>
        </p:nvSpPr>
        <p:spPr>
          <a:xfrm>
            <a:off x="395287" y="2484000"/>
            <a:ext cx="11406189" cy="2700000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table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6" y="1512001"/>
            <a:ext cx="11405514" cy="720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  <a:lvl6pPr marL="0" indent="0">
              <a:spcAft>
                <a:spcPts val="0"/>
              </a:spcAft>
              <a:buNone/>
              <a:defRPr sz="2000" b="1"/>
            </a:lvl6pPr>
            <a:lvl7pPr marL="0" indent="0">
              <a:spcAft>
                <a:spcPts val="0"/>
              </a:spcAft>
              <a:buNone/>
              <a:defRPr sz="2000" b="1"/>
            </a:lvl7pPr>
            <a:lvl8pPr marL="0" indent="0">
              <a:spcAft>
                <a:spcPts val="0"/>
              </a:spcAft>
              <a:buNone/>
              <a:defRPr sz="2000" b="1"/>
            </a:lvl8pPr>
            <a:lvl9pPr marL="0" indent="0">
              <a:spcAft>
                <a:spcPts val="0"/>
              </a:spcAft>
              <a:buNone/>
              <a:defRPr sz="2000" b="1"/>
            </a:lvl9pPr>
          </a:lstStyle>
          <a:p>
            <a:pPr lvl="0"/>
            <a:r>
              <a:rPr lang="en-US" dirty="0" smtClean="0"/>
              <a:t>Table headline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20 pt. bold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328001"/>
            <a:ext cx="11405511" cy="10982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 baseline="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Table description 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470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904000"/>
            <a:ext cx="11405511" cy="52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Description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20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0"/>
            <a:ext cx="114048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354526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4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1" y="1511301"/>
            <a:ext cx="5616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1823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26999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1"/>
            <a:ext cx="5580000" cy="49142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7560" y="1512001"/>
            <a:ext cx="5580000" cy="49142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2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18238" y="15113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8238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082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3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11404800" cy="447622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6030980"/>
            <a:ext cx="11398862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Bildhandling"/>
          <p:cNvGrpSpPr/>
          <p:nvPr userDrawn="1"/>
        </p:nvGrpSpPr>
        <p:grpSpPr>
          <a:xfrm>
            <a:off x="12298395" y="403200"/>
            <a:ext cx="1799063" cy="6584747"/>
            <a:chOff x="12304800" y="403200"/>
            <a:chExt cx="1800000" cy="6584747"/>
          </a:xfrm>
        </p:grpSpPr>
        <p:sp>
          <p:nvSpPr>
            <p:cNvPr id="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Change image detail via menu bar: Picture Tools // Format // 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Image can be moved within the black boundaries, to adjust easily press Alt-key.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Crop image size via menu bar: Picture Tools // Format // </a:t>
              </a:r>
              <a:br>
                <a:rPr lang="en-US" sz="999" dirty="0" smtClean="0">
                  <a:solidFill>
                    <a:srgbClr val="333333"/>
                  </a:solidFill>
                </a:rPr>
              </a:br>
              <a:r>
                <a:rPr lang="en-US" sz="999" dirty="0" smtClean="0">
                  <a:solidFill>
                    <a:srgbClr val="333333"/>
                  </a:solidFill>
                </a:rPr>
                <a:t>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While holding the shift-key, adjust the size of the image with the white corner points. 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To fit the image size  into the frame via menu bar: Picture Tools // Format // Size // Crop // Fit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</p:txBody>
        </p:sp>
        <p:pic>
          <p:nvPicPr>
            <p:cNvPr id="15" name="Einpass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6929" y="5886000"/>
              <a:ext cx="1107871" cy="110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tools // Forma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4800" y="2700000"/>
              <a:ext cx="8208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Headline"/>
            <p:cNvSpPr txBox="1"/>
            <p:nvPr userDrawn="1"/>
          </p:nvSpPr>
          <p:spPr>
            <a:xfrm rot="10800000" flipH="1" flipV="1">
              <a:off x="12304800" y="403200"/>
              <a:ext cx="1800000" cy="10728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none" lIns="0" tIns="0" rIns="0" bIns="3600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99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</a:t>
              </a:r>
              <a:r>
                <a:rPr lang="en-US" sz="14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 </a:t>
              </a:r>
              <a:r>
                <a:rPr lang="en-US" sz="9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Image Handling</a:t>
              </a:r>
              <a:endParaRPr lang="en-US" sz="1499" b="1" dirty="0" smtClean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8" name="Beispielbil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3" b="26297"/>
            <a:stretch/>
          </p:blipFill>
          <p:spPr bwMode="auto">
            <a:xfrm>
              <a:off x="12304800" y="4248000"/>
              <a:ext cx="1800000" cy="9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Zuschneid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2000" y="2464592"/>
              <a:ext cx="792088" cy="66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098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1"/>
            <a:ext cx="114048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99858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A4A3A4"/>
          </p15:clr>
        </p15:guide>
        <p15:guide id="2" pos="7433" userDrawn="1">
          <p15:clr>
            <a:srgbClr val="A4A3A4"/>
          </p15:clr>
        </p15:guide>
        <p15:guide id="3" orient="horz" pos="4049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orient="horz" pos="953" userDrawn="1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0378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3945" y="27584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3945" y="15113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3945" y="40055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6843" y="1512000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6843" y="2758867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6843" y="4005734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6843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5794" y="1512000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5794" y="5252601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5794" y="4005734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5794" y="2758867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996268" y="15113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996268" y="52526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9996268" y="40055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9996268" y="27584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4404" y="15113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4404" y="40055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4404" y="27584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4404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2801" y="1512000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2801" y="4005734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2801" y="2758867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2801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 bwMode="white">
          <a:xfrm>
            <a:off x="3993925" y="2098800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 bwMode="white">
          <a:xfrm>
            <a:off x="3993925" y="3345667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 bwMode="white">
          <a:xfrm flipH="1">
            <a:off x="7715158" y="20981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 bwMode="white">
          <a:xfrm>
            <a:off x="7715158" y="33452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 bwMode="white">
          <a:xfrm>
            <a:off x="7715158" y="45923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 bwMode="white">
          <a:xfrm>
            <a:off x="7711590" y="5839401"/>
            <a:ext cx="482813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 bwMode="white">
          <a:xfrm>
            <a:off x="3993925" y="5839401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 bwMode="white">
          <a:xfrm>
            <a:off x="3993925" y="4592534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0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2762" y="2757600"/>
            <a:ext cx="6148800" cy="2421734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6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4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95794" y="3851886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5794" y="3383769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395794" y="15113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8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95794" y="198000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95794" y="2915651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95794" y="4320000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5794" y="2447534"/>
            <a:ext cx="3752845" cy="396000"/>
          </a:xfrm>
          <a:solidFill>
            <a:schemeClr val="accent1"/>
          </a:solidFill>
        </p:spPr>
        <p:txBody>
          <a:bodyPr lIns="107985" tIns="35995" rIns="107985" bIns="35995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</a:t>
            </a:r>
            <a:r>
              <a:rPr lang="en-US" dirty="0" smtClean="0"/>
              <a:t>20 pt.</a:t>
            </a:r>
          </a:p>
        </p:txBody>
      </p:sp>
      <p:sp>
        <p:nvSpPr>
          <p:cNvPr id="64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220602" y="1511300"/>
            <a:ext cx="7578000" cy="3204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6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42487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194400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19140" y="4044227"/>
            <a:ext cx="3752845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3501248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3501248"/>
            <a:ext cx="3752845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19141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42487" y="603098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42487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219140" y="1512000"/>
            <a:ext cx="3752845" cy="37548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3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19140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42487" y="5313600"/>
            <a:ext cx="375284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5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5" y="40442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5" y="35012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882" y="1511300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882" y="4043527"/>
            <a:ext cx="56664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882" y="3500548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882" y="6030280"/>
            <a:ext cx="56664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4" y="368300"/>
            <a:ext cx="11400249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95794" y="40442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794" y="35012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5" y="60309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13165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13165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31655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31657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263725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263725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63725" y="3500548"/>
            <a:ext cx="2795744" cy="324000"/>
          </a:xfrm>
        </p:spPr>
        <p:txBody>
          <a:bodyPr/>
          <a:lstStyle>
            <a:lvl1pPr marL="0" marR="0" indent="0" algn="l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63726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8999588" y="1511300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8999588" y="4043527"/>
            <a:ext cx="2795744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8999588" y="3500548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9588" y="6030280"/>
            <a:ext cx="2795744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4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5" name="Bildplatzhalter 8"/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4220203" y="2503829"/>
            <a:ext cx="3754800" cy="1910916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4486748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7" y="3495678"/>
            <a:ext cx="3752845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6130691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4" y="1511769"/>
            <a:ext cx="1843200" cy="92006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288497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plett" hidden="1"/>
          <p:cNvSpPr/>
          <p:nvPr userDrawn="1"/>
        </p:nvSpPr>
        <p:spPr>
          <a:xfrm>
            <a:off x="395880" y="1511767"/>
            <a:ext cx="11399452" cy="3895508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de-DE" sz="1999" dirty="0" smtClean="0">
              <a:solidFill>
                <a:prstClr val="white"/>
              </a:solidFill>
            </a:endParaRPr>
          </a:p>
        </p:txBody>
      </p:sp>
      <p:grpSp>
        <p:nvGrpSpPr>
          <p:cNvPr id="64" name="Horizontal // fein" hidden="1"/>
          <p:cNvGrpSpPr/>
          <p:nvPr userDrawn="1"/>
        </p:nvGrpSpPr>
        <p:grpSpPr>
          <a:xfrm>
            <a:off x="395880" y="1511767"/>
            <a:ext cx="11399452" cy="3895508"/>
            <a:chOff x="396086" y="1511767"/>
            <a:chExt cx="11405389" cy="3895508"/>
          </a:xfrm>
        </p:grpSpPr>
        <p:sp>
          <p:nvSpPr>
            <p:cNvPr id="44" name="Links // Links"/>
            <p:cNvSpPr/>
            <p:nvPr userDrawn="1"/>
          </p:nvSpPr>
          <p:spPr>
            <a:xfrm>
              <a:off x="39608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5" name="Links // Rechts"/>
            <p:cNvSpPr/>
            <p:nvPr userDrawn="1"/>
          </p:nvSpPr>
          <p:spPr>
            <a:xfrm>
              <a:off x="230877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Rechts // Links"/>
            <p:cNvSpPr/>
            <p:nvPr userDrawn="1"/>
          </p:nvSpPr>
          <p:spPr>
            <a:xfrm>
              <a:off x="804683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echts // Rechts"/>
            <p:cNvSpPr/>
            <p:nvPr userDrawn="1"/>
          </p:nvSpPr>
          <p:spPr>
            <a:xfrm>
              <a:off x="995952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Mitte // Links"/>
            <p:cNvSpPr/>
            <p:nvPr userDrawn="1"/>
          </p:nvSpPr>
          <p:spPr>
            <a:xfrm>
              <a:off x="422146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Mitte // Rechts"/>
            <p:cNvSpPr/>
            <p:nvPr userDrawn="1"/>
          </p:nvSpPr>
          <p:spPr>
            <a:xfrm>
              <a:off x="613415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Links // Links"/>
            <p:cNvSpPr/>
            <p:nvPr userDrawn="1"/>
          </p:nvSpPr>
          <p:spPr>
            <a:xfrm>
              <a:off x="1352430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Links // Rechts"/>
            <p:cNvSpPr/>
            <p:nvPr userDrawn="1"/>
          </p:nvSpPr>
          <p:spPr>
            <a:xfrm>
              <a:off x="3265118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Rechts // Links"/>
            <p:cNvSpPr/>
            <p:nvPr userDrawn="1"/>
          </p:nvSpPr>
          <p:spPr>
            <a:xfrm>
              <a:off x="9003182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hts // Rechts"/>
            <p:cNvSpPr/>
            <p:nvPr userDrawn="1"/>
          </p:nvSpPr>
          <p:spPr>
            <a:xfrm>
              <a:off x="10915875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Mitte // Links"/>
            <p:cNvSpPr/>
            <p:nvPr userDrawn="1"/>
          </p:nvSpPr>
          <p:spPr>
            <a:xfrm>
              <a:off x="5177806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Mitte // Rechts"/>
            <p:cNvSpPr/>
            <p:nvPr userDrawn="1"/>
          </p:nvSpPr>
          <p:spPr>
            <a:xfrm>
              <a:off x="7090494" y="1511767"/>
              <a:ext cx="885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Abstand Horizontal // fein" hidden="1"/>
          <p:cNvGrpSpPr/>
          <p:nvPr userDrawn="1"/>
        </p:nvGrpSpPr>
        <p:grpSpPr>
          <a:xfrm>
            <a:off x="1280393" y="1511767"/>
            <a:ext cx="9630427" cy="3895508"/>
            <a:chOff x="1281058" y="1511767"/>
            <a:chExt cx="9635443" cy="3895508"/>
          </a:xfrm>
        </p:grpSpPr>
        <p:sp>
          <p:nvSpPr>
            <p:cNvPr id="58" name="Abstand Rechts // Mitte"/>
            <p:cNvSpPr/>
            <p:nvPr userDrawn="1"/>
          </p:nvSpPr>
          <p:spPr>
            <a:xfrm>
              <a:off x="8931814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Abstand Links // Mitte"/>
            <p:cNvSpPr/>
            <p:nvPr userDrawn="1"/>
          </p:nvSpPr>
          <p:spPr>
            <a:xfrm>
              <a:off x="1281058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Abstand Mitte // Mitte"/>
            <p:cNvSpPr/>
            <p:nvPr userDrawn="1"/>
          </p:nvSpPr>
          <p:spPr>
            <a:xfrm>
              <a:off x="5106436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Abstand Rechts // Mitte"/>
            <p:cNvSpPr/>
            <p:nvPr userDrawn="1"/>
          </p:nvSpPr>
          <p:spPr>
            <a:xfrm>
              <a:off x="10844501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2" name="Abstand Links // Mitte"/>
            <p:cNvSpPr/>
            <p:nvPr userDrawn="1"/>
          </p:nvSpPr>
          <p:spPr>
            <a:xfrm>
              <a:off x="3193747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Abstand Mitte // Mitte"/>
            <p:cNvSpPr/>
            <p:nvPr userDrawn="1"/>
          </p:nvSpPr>
          <p:spPr>
            <a:xfrm>
              <a:off x="7019125" y="1511767"/>
              <a:ext cx="72000" cy="3895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Horizontal // grob" hidden="1"/>
          <p:cNvGrpSpPr/>
          <p:nvPr userDrawn="1"/>
        </p:nvGrpSpPr>
        <p:grpSpPr>
          <a:xfrm>
            <a:off x="395880" y="1511300"/>
            <a:ext cx="11399452" cy="3895976"/>
            <a:chOff x="396086" y="1511300"/>
            <a:chExt cx="11405389" cy="3895976"/>
          </a:xfrm>
        </p:grpSpPr>
        <p:sp>
          <p:nvSpPr>
            <p:cNvPr id="25" name="Links // Links"/>
            <p:cNvSpPr/>
            <p:nvPr userDrawn="1"/>
          </p:nvSpPr>
          <p:spPr>
            <a:xfrm>
              <a:off x="396086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Links // Rechts"/>
            <p:cNvSpPr/>
            <p:nvPr userDrawn="1"/>
          </p:nvSpPr>
          <p:spPr>
            <a:xfrm>
              <a:off x="2309244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Rechts // Links"/>
            <p:cNvSpPr/>
            <p:nvPr userDrawn="1"/>
          </p:nvSpPr>
          <p:spPr>
            <a:xfrm>
              <a:off x="8048718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Rechts // Rechts"/>
            <p:cNvSpPr/>
            <p:nvPr userDrawn="1"/>
          </p:nvSpPr>
          <p:spPr>
            <a:xfrm>
              <a:off x="9961875" y="1511768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Mitte // Links"/>
            <p:cNvSpPr/>
            <p:nvPr userDrawn="1"/>
          </p:nvSpPr>
          <p:spPr>
            <a:xfrm>
              <a:off x="4222402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Mitte // Rechts"/>
            <p:cNvSpPr/>
            <p:nvPr userDrawn="1"/>
          </p:nvSpPr>
          <p:spPr>
            <a:xfrm>
              <a:off x="6135560" y="1511300"/>
              <a:ext cx="1839600" cy="38955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Links"/>
            <p:cNvSpPr/>
            <p:nvPr userDrawn="1"/>
          </p:nvSpPr>
          <p:spPr>
            <a:xfrm>
              <a:off x="396086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Mitte"/>
            <p:cNvSpPr/>
            <p:nvPr userDrawn="1"/>
          </p:nvSpPr>
          <p:spPr>
            <a:xfrm>
              <a:off x="4221380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Rechts"/>
            <p:cNvSpPr/>
            <p:nvPr userDrawn="1"/>
          </p:nvSpPr>
          <p:spPr>
            <a:xfrm>
              <a:off x="8046675" y="1511767"/>
              <a:ext cx="3754800" cy="3895508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Abstand Horizontal // grob" hidden="1"/>
          <p:cNvGrpSpPr/>
          <p:nvPr userDrawn="1"/>
        </p:nvGrpSpPr>
        <p:grpSpPr>
          <a:xfrm>
            <a:off x="2235301" y="1511300"/>
            <a:ext cx="7720610" cy="3895508"/>
            <a:chOff x="2236465" y="1511300"/>
            <a:chExt cx="7724631" cy="3895508"/>
          </a:xfrm>
        </p:grpSpPr>
        <p:sp>
          <p:nvSpPr>
            <p:cNvPr id="33" name="Abstand Links"/>
            <p:cNvSpPr/>
            <p:nvPr userDrawn="1"/>
          </p:nvSpPr>
          <p:spPr>
            <a:xfrm>
              <a:off x="4150133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Abstand Rechts"/>
            <p:cNvSpPr/>
            <p:nvPr userDrawn="1"/>
          </p:nvSpPr>
          <p:spPr>
            <a:xfrm>
              <a:off x="7975427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Abstand Rechts // Mitte"/>
            <p:cNvSpPr/>
            <p:nvPr userDrawn="1"/>
          </p:nvSpPr>
          <p:spPr>
            <a:xfrm>
              <a:off x="9889096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Abstand Links // Mitte"/>
            <p:cNvSpPr/>
            <p:nvPr userDrawn="1"/>
          </p:nvSpPr>
          <p:spPr>
            <a:xfrm>
              <a:off x="2236465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Abstand Mitte // Mitte"/>
            <p:cNvSpPr/>
            <p:nvPr userDrawn="1"/>
          </p:nvSpPr>
          <p:spPr>
            <a:xfrm>
              <a:off x="6062781" y="1511300"/>
              <a:ext cx="72000" cy="389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Vertikal" hidden="1"/>
          <p:cNvGrpSpPr/>
          <p:nvPr userDrawn="1"/>
        </p:nvGrpSpPr>
        <p:grpSpPr>
          <a:xfrm>
            <a:off x="395082" y="1511299"/>
            <a:ext cx="11400250" cy="3895976"/>
            <a:chOff x="395287" y="1511299"/>
            <a:chExt cx="11406188" cy="3895976"/>
          </a:xfrm>
        </p:grpSpPr>
        <p:sp>
          <p:nvSpPr>
            <p:cNvPr id="19" name="Oben // Oben"/>
            <p:cNvSpPr/>
            <p:nvPr userDrawn="1"/>
          </p:nvSpPr>
          <p:spPr>
            <a:xfrm>
              <a:off x="396086" y="1511299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ben // Unten"/>
            <p:cNvSpPr/>
            <p:nvPr userDrawn="1"/>
          </p:nvSpPr>
          <p:spPr>
            <a:xfrm>
              <a:off x="396086" y="2502758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Unten // Oben"/>
            <p:cNvSpPr/>
            <p:nvPr userDrawn="1"/>
          </p:nvSpPr>
          <p:spPr>
            <a:xfrm>
              <a:off x="395287" y="3494217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Unten // Unten"/>
            <p:cNvSpPr/>
            <p:nvPr userDrawn="1"/>
          </p:nvSpPr>
          <p:spPr>
            <a:xfrm>
              <a:off x="396086" y="4485675"/>
              <a:ext cx="11405389" cy="92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Oben"/>
            <p:cNvSpPr/>
            <p:nvPr userDrawn="1"/>
          </p:nvSpPr>
          <p:spPr>
            <a:xfrm>
              <a:off x="396086" y="1511300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Unten"/>
            <p:cNvSpPr/>
            <p:nvPr userDrawn="1"/>
          </p:nvSpPr>
          <p:spPr>
            <a:xfrm>
              <a:off x="396086" y="3495675"/>
              <a:ext cx="11405389" cy="1911600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Abstand Vertikal" hidden="1"/>
          <p:cNvGrpSpPr/>
          <p:nvPr userDrawn="1"/>
        </p:nvGrpSpPr>
        <p:grpSpPr>
          <a:xfrm>
            <a:off x="395880" y="2431828"/>
            <a:ext cx="11399452" cy="2054918"/>
            <a:chOff x="396086" y="2431828"/>
            <a:chExt cx="11405389" cy="2054918"/>
          </a:xfrm>
        </p:grpSpPr>
        <p:sp>
          <p:nvSpPr>
            <p:cNvPr id="29" name="Abstand Mitte"/>
            <p:cNvSpPr/>
            <p:nvPr userDrawn="1"/>
          </p:nvSpPr>
          <p:spPr>
            <a:xfrm>
              <a:off x="396885" y="3423287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Abstand Oben // Mitte"/>
            <p:cNvSpPr/>
            <p:nvPr userDrawn="1"/>
          </p:nvSpPr>
          <p:spPr>
            <a:xfrm>
              <a:off x="396086" y="2431828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Abstand Unten // Mitte"/>
            <p:cNvSpPr/>
            <p:nvPr userDrawn="1"/>
          </p:nvSpPr>
          <p:spPr>
            <a:xfrm>
              <a:off x="396086" y="4414746"/>
              <a:ext cx="1140459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5083" y="5436002"/>
            <a:ext cx="11400249" cy="9902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  <a:defRPr/>
            </a:lvl7pPr>
            <a:lvl8pPr>
              <a:spcAft>
                <a:spcPts val="0"/>
              </a:spcAft>
              <a:defRPr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8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39667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6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2307263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8" name="Bildplatzhalter 8"/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395082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89" name="Bildplatzhalter 8"/>
          <p:cNvSpPr>
            <a:spLocks noGrp="1"/>
          </p:cNvSpPr>
          <p:nvPr userDrawn="1">
            <p:ph type="pic" sz="quarter" idx="27" hasCustomPrompt="1"/>
          </p:nvPr>
        </p:nvSpPr>
        <p:spPr bwMode="gray">
          <a:xfrm>
            <a:off x="6130958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220204" y="3495678"/>
            <a:ext cx="18432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3" name="Bildplatzhalter 8"/>
          <p:cNvSpPr>
            <a:spLocks noGrp="1"/>
          </p:cNvSpPr>
          <p:nvPr userDrawn="1">
            <p:ph type="pic" sz="quarter" idx="31" hasCustomPrompt="1"/>
          </p:nvPr>
        </p:nvSpPr>
        <p:spPr bwMode="gray">
          <a:xfrm>
            <a:off x="8042486" y="3495678"/>
            <a:ext cx="3754800" cy="191113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5" name="Bildplatzhalter 8"/>
          <p:cNvSpPr>
            <a:spLocks noGrp="1"/>
          </p:cNvSpPr>
          <p:nvPr userDrawn="1">
            <p:ph type="pic" sz="quarter" idx="33" hasCustomPrompt="1"/>
          </p:nvPr>
        </p:nvSpPr>
        <p:spPr bwMode="gray">
          <a:xfrm>
            <a:off x="8042487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96" name="Bildplatzhalter 8"/>
          <p:cNvSpPr>
            <a:spLocks noGrp="1"/>
          </p:cNvSpPr>
          <p:nvPr userDrawn="1">
            <p:ph type="pic" sz="quarter" idx="34" hasCustomPrompt="1"/>
          </p:nvPr>
        </p:nvSpPr>
        <p:spPr bwMode="gray">
          <a:xfrm>
            <a:off x="9956690" y="1511768"/>
            <a:ext cx="18432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5" name="Bildplatzhalter 8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220303" y="1511768"/>
            <a:ext cx="3754800" cy="191259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395614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in weißem Satzsp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395288" y="1511301"/>
            <a:ext cx="11406187" cy="4914900"/>
          </a:xfrm>
          <a:solidFill>
            <a:srgbClr val="FFFFFF"/>
          </a:solidFill>
        </p:spPr>
        <p:txBody>
          <a:bodyPr lIns="72000" tIns="72000" rIns="72000" bIns="7200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>
                <a:solidFill>
                  <a:srgbClr val="000000"/>
                </a:solidFill>
              </a:defRPr>
            </a:lvl7pPr>
            <a:lvl8pPr>
              <a:defRPr>
                <a:solidFill>
                  <a:srgbClr val="000000"/>
                </a:solidFill>
              </a:defRPr>
            </a:lvl8pPr>
            <a:lvl9pPr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6400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000"/>
            </a:lvl2pPr>
            <a:lvl3pPr marL="0" indent="0" algn="r">
              <a:spcBef>
                <a:spcPts val="0"/>
              </a:spcBef>
              <a:defRPr sz="1000"/>
            </a:lvl3pPr>
            <a:lvl4pPr marL="0" indent="0" algn="r">
              <a:spcBef>
                <a:spcPts val="0"/>
              </a:spcBef>
              <a:defRPr sz="1000"/>
            </a:lvl4pPr>
            <a:lvl5pPr marL="0" indent="0" algn="r">
              <a:spcBef>
                <a:spcPts val="0"/>
              </a:spcBef>
              <a:defRPr sz="1000"/>
            </a:lvl5pPr>
            <a:lvl6pPr marL="0" indent="0" algn="r">
              <a:spcBef>
                <a:spcPts val="0"/>
              </a:spcBef>
              <a:defRPr sz="1000"/>
            </a:lvl6pPr>
            <a:lvl7pPr marL="0" indent="0" algn="r">
              <a:spcBef>
                <a:spcPts val="0"/>
              </a:spcBef>
              <a:defRPr sz="1000"/>
            </a:lvl7pPr>
            <a:lvl8pPr marL="0" indent="0" algn="r">
              <a:spcBef>
                <a:spcPts val="0"/>
              </a:spcBef>
              <a:defRPr sz="1000"/>
            </a:lvl8pPr>
            <a:lvl9pPr marL="0" indent="0" algn="r">
              <a:spcBef>
                <a:spcPts val="0"/>
              </a:spcBef>
              <a:defRPr sz="1000"/>
            </a:lvl9pPr>
          </a:lstStyle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84000" y="6552000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000"/>
            </a:lvl2pPr>
            <a:lvl3pPr marL="0" indent="0" algn="l">
              <a:spcBef>
                <a:spcPts val="0"/>
              </a:spcBef>
              <a:defRPr sz="1000"/>
            </a:lvl3pPr>
            <a:lvl4pPr marL="0" indent="0" algn="l">
              <a:spcBef>
                <a:spcPts val="0"/>
              </a:spcBef>
              <a:defRPr sz="1000"/>
            </a:lvl4pPr>
            <a:lvl5pPr marL="0" indent="0" algn="l">
              <a:spcBef>
                <a:spcPts val="0"/>
              </a:spcBef>
              <a:defRPr sz="1000"/>
            </a:lvl5pPr>
            <a:lvl6pPr marL="0" indent="0" algn="l">
              <a:spcBef>
                <a:spcPts val="0"/>
              </a:spcBef>
              <a:defRPr sz="1000"/>
            </a:lvl6pPr>
            <a:lvl7pPr marL="0" indent="0" algn="l">
              <a:spcBef>
                <a:spcPts val="0"/>
              </a:spcBef>
              <a:defRPr sz="1000"/>
            </a:lvl7pPr>
            <a:lvl8pPr marL="0" indent="0" algn="l">
              <a:spcBef>
                <a:spcPts val="0"/>
              </a:spcBef>
              <a:defRPr sz="1000"/>
            </a:lvl8pPr>
            <a:lvl9pPr marL="0" indent="0" algn="l">
              <a:spcBef>
                <a:spcPts val="0"/>
              </a:spcBef>
              <a:defRPr sz="1000"/>
            </a:lvl9pPr>
          </a:lstStyle>
          <a:p>
            <a:fld id="{AD1D1349-391B-44DC-865F-5996B3E40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9821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49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953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pos="7433" userDrawn="1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4526573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395795" y="1786681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395795" y="462604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2" name="Textplatzhalter 3"/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395795" y="3206363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5795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4526573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395795" y="6045725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8846408" y="178616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8846408" y="4624494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3" name="Textplatzhalter 3"/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8846408" y="320532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6" name="Textplatzhalter 3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8846408" y="366999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57" name="Textplatzhalter 3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8846408" y="6043658"/>
            <a:ext cx="2948894" cy="380470"/>
          </a:xfrm>
          <a:solidFill>
            <a:schemeClr val="tx1"/>
          </a:solidFill>
        </p:spPr>
        <p:txBody>
          <a:bodyPr wrap="none" lIns="107985" tIns="35995" rIns="107985" bIns="35995" anchor="ctr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99" b="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999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Highlight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, 20 pt.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8" name="Textplatzhalt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4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5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Multi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24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" name="Abstand Horizontal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28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" name="Abstand Vertikal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45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2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4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-1" y="4619701"/>
            <a:ext cx="6062400" cy="2239123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-824"/>
            <a:ext cx="2993642" cy="6858824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 userDrawn="1">
            <p:ph type="pic" sz="quarter" idx="14" hasCustomPrompt="1"/>
          </p:nvPr>
        </p:nvSpPr>
        <p:spPr bwMode="gray">
          <a:xfrm>
            <a:off x="6131982" y="1155600"/>
            <a:ext cx="2994158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131982" y="4619700"/>
            <a:ext cx="29939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550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dirty="0"/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5082" y="1512001"/>
            <a:ext cx="5508000" cy="29493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6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3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99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72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1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2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56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2310301"/>
            <a:ext cx="6062400" cy="45477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0" name="Bildplatzhalter 8"/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0" y="0"/>
            <a:ext cx="60624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1"/>
            <a:ext cx="2993642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1982" y="5774400"/>
            <a:ext cx="2994158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1982" y="2309400"/>
            <a:ext cx="2994158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1982" y="0"/>
            <a:ext cx="2994158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91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0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8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Raster" hidden="1"/>
          <p:cNvGrpSpPr/>
          <p:nvPr userDrawn="1"/>
        </p:nvGrpSpPr>
        <p:grpSpPr>
          <a:xfrm>
            <a:off x="-853" y="1"/>
            <a:ext cx="12192855" cy="6858000"/>
            <a:chOff x="-855" y="0"/>
            <a:chExt cx="12199205" cy="6858000"/>
          </a:xfrm>
        </p:grpSpPr>
        <p:sp>
          <p:nvSpPr>
            <p:cNvPr id="52" name="Komplett"/>
            <p:cNvSpPr/>
            <p:nvPr userDrawn="1"/>
          </p:nvSpPr>
          <p:spPr>
            <a:xfrm>
              <a:off x="0" y="822"/>
              <a:ext cx="12198350" cy="685717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08000"/>
                </a:lnSpc>
                <a:spcAft>
                  <a:spcPts val="1007"/>
                </a:spcAft>
              </a:pPr>
              <a:endParaRPr lang="de-DE" sz="1999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53" name="Abstand Horizontal" hidden="1"/>
            <p:cNvGrpSpPr/>
            <p:nvPr userDrawn="1"/>
          </p:nvGrpSpPr>
          <p:grpSpPr>
            <a:xfrm>
              <a:off x="2995458" y="0"/>
              <a:ext cx="6207434" cy="6858000"/>
              <a:chOff x="2995458" y="0"/>
              <a:chExt cx="6207434" cy="6858000"/>
            </a:xfrm>
          </p:grpSpPr>
          <p:sp>
            <p:nvSpPr>
              <p:cNvPr id="105" name="Abstand Links"/>
              <p:cNvSpPr/>
              <p:nvPr userDrawn="1"/>
            </p:nvSpPr>
            <p:spPr>
              <a:xfrm>
                <a:off x="2995458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Abstand Mitte"/>
              <p:cNvSpPr/>
              <p:nvPr userDrawn="1"/>
            </p:nvSpPr>
            <p:spPr>
              <a:xfrm>
                <a:off x="6063175" y="823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Abstand Rechts"/>
              <p:cNvSpPr/>
              <p:nvPr userDrawn="1"/>
            </p:nvSpPr>
            <p:spPr>
              <a:xfrm>
                <a:off x="9130892" y="0"/>
                <a:ext cx="72000" cy="68571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Abstand Vertikal" hidden="1"/>
            <p:cNvGrpSpPr/>
            <p:nvPr userDrawn="1"/>
          </p:nvGrpSpPr>
          <p:grpSpPr>
            <a:xfrm>
              <a:off x="0" y="1083600"/>
              <a:ext cx="12198350" cy="4690800"/>
              <a:chOff x="0" y="1083600"/>
              <a:chExt cx="12198350" cy="4690800"/>
            </a:xfrm>
          </p:grpSpPr>
          <p:sp>
            <p:nvSpPr>
              <p:cNvPr id="101" name="Abstand Oben"/>
              <p:cNvSpPr/>
              <p:nvPr userDrawn="1"/>
            </p:nvSpPr>
            <p:spPr>
              <a:xfrm>
                <a:off x="855" y="22383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Abstand Unten"/>
              <p:cNvSpPr/>
              <p:nvPr userDrawn="1"/>
            </p:nvSpPr>
            <p:spPr>
              <a:xfrm>
                <a:off x="0" y="45477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Abstand Oben // Mitte"/>
              <p:cNvSpPr/>
              <p:nvPr userDrawn="1"/>
            </p:nvSpPr>
            <p:spPr>
              <a:xfrm>
                <a:off x="0" y="10836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Abstand Unten // Mitte"/>
              <p:cNvSpPr/>
              <p:nvPr userDrawn="1"/>
            </p:nvSpPr>
            <p:spPr>
              <a:xfrm>
                <a:off x="0" y="5702400"/>
                <a:ext cx="12197495" cy="7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Horizontal" hidden="1"/>
            <p:cNvGrpSpPr/>
            <p:nvPr userDrawn="1"/>
          </p:nvGrpSpPr>
          <p:grpSpPr>
            <a:xfrm>
              <a:off x="0" y="0"/>
              <a:ext cx="12198350" cy="6858000"/>
              <a:chOff x="0" y="0"/>
              <a:chExt cx="12198350" cy="6858000"/>
            </a:xfrm>
          </p:grpSpPr>
          <p:sp>
            <p:nvSpPr>
              <p:cNvPr id="95" name="Links"/>
              <p:cNvSpPr/>
              <p:nvPr userDrawn="1"/>
            </p:nvSpPr>
            <p:spPr>
              <a:xfrm>
                <a:off x="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hts"/>
              <p:cNvSpPr/>
              <p:nvPr userDrawn="1"/>
            </p:nvSpPr>
            <p:spPr>
              <a:xfrm>
                <a:off x="6135950" y="823"/>
                <a:ext cx="6062400" cy="6857177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Links // Links"/>
              <p:cNvSpPr/>
              <p:nvPr userDrawn="1"/>
            </p:nvSpPr>
            <p:spPr>
              <a:xfrm>
                <a:off x="0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Links // Rechts"/>
              <p:cNvSpPr/>
              <p:nvPr userDrawn="1"/>
            </p:nvSpPr>
            <p:spPr>
              <a:xfrm>
                <a:off x="3067717" y="0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hts // Links"/>
              <p:cNvSpPr/>
              <p:nvPr userDrawn="1"/>
            </p:nvSpPr>
            <p:spPr>
              <a:xfrm>
                <a:off x="6135434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hts // Rechts"/>
              <p:cNvSpPr/>
              <p:nvPr userDrawn="1"/>
            </p:nvSpPr>
            <p:spPr>
              <a:xfrm>
                <a:off x="9203150" y="823"/>
                <a:ext cx="2995200" cy="685717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Vertikal" hidden="1"/>
            <p:cNvGrpSpPr/>
            <p:nvPr userDrawn="1"/>
          </p:nvGrpSpPr>
          <p:grpSpPr>
            <a:xfrm>
              <a:off x="-855" y="0"/>
              <a:ext cx="12199205" cy="6858000"/>
              <a:chOff x="-855" y="0"/>
              <a:chExt cx="12199205" cy="6858000"/>
            </a:xfrm>
          </p:grpSpPr>
          <p:sp>
            <p:nvSpPr>
              <p:cNvPr id="62" name="Oben"/>
              <p:cNvSpPr/>
              <p:nvPr userDrawn="1"/>
            </p:nvSpPr>
            <p:spPr>
              <a:xfrm>
                <a:off x="0" y="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Mitte"/>
              <p:cNvSpPr/>
              <p:nvPr userDrawn="1"/>
            </p:nvSpPr>
            <p:spPr>
              <a:xfrm>
                <a:off x="0" y="23094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Unten"/>
              <p:cNvSpPr/>
              <p:nvPr userDrawn="1"/>
            </p:nvSpPr>
            <p:spPr>
              <a:xfrm>
                <a:off x="0" y="4618800"/>
                <a:ext cx="12198350" cy="22392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Oben // Oben"/>
              <p:cNvSpPr/>
              <p:nvPr userDrawn="1"/>
            </p:nvSpPr>
            <p:spPr>
              <a:xfrm>
                <a:off x="0" y="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ben // Unten"/>
              <p:cNvSpPr/>
              <p:nvPr userDrawn="1"/>
            </p:nvSpPr>
            <p:spPr>
              <a:xfrm>
                <a:off x="0" y="11556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Unten // Oben"/>
              <p:cNvSpPr/>
              <p:nvPr userDrawn="1"/>
            </p:nvSpPr>
            <p:spPr>
              <a:xfrm>
                <a:off x="-855" y="46188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Unten // Unten"/>
              <p:cNvSpPr/>
              <p:nvPr userDrawn="1"/>
            </p:nvSpPr>
            <p:spPr>
              <a:xfrm>
                <a:off x="0" y="5774400"/>
                <a:ext cx="12198350" cy="108360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08000"/>
                  </a:lnSpc>
                  <a:spcAft>
                    <a:spcPts val="1007"/>
                  </a:spcAft>
                </a:pPr>
                <a:endParaRPr lang="de-DE" sz="1999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9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-1"/>
            <a:ext cx="6062400" cy="68580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1" name="Bildplatzhalter 8"/>
          <p:cNvSpPr>
            <a:spLocks noGrp="1"/>
          </p:cNvSpPr>
          <p:nvPr userDrawn="1">
            <p:ph type="pic" sz="quarter" idx="12" hasCustomPrompt="1"/>
          </p:nvPr>
        </p:nvSpPr>
        <p:spPr bwMode="gray">
          <a:xfrm>
            <a:off x="9198361" y="0"/>
            <a:ext cx="2993642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2" name="Bildplatzhalter 8"/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6132757" y="5774400"/>
            <a:ext cx="2993383" cy="1083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3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757" y="2309400"/>
            <a:ext cx="2993383" cy="3393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74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2756" y="0"/>
            <a:ext cx="299520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5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198361" y="1155600"/>
            <a:ext cx="2993640" cy="33921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36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198361" y="4619700"/>
            <a:ext cx="2993640" cy="22383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5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6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108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111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2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540000"/>
          </a:xfrm>
        </p:spPr>
        <p:txBody>
          <a:bodyPr/>
          <a:lstStyle>
            <a:lvl1pPr>
              <a:defRPr sz="2999" baseline="0"/>
            </a:lvl1pPr>
          </a:lstStyle>
          <a:p>
            <a:r>
              <a:rPr lang="en-US" noProof="0" dirty="0" smtClean="0"/>
              <a:t>Optional headline on one line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endParaRPr lang="en-US" noProof="0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grpSp>
        <p:nvGrpSpPr>
          <p:cNvPr id="45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46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headline on two lines als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for content page in CorpoA Regular 30 pt on two lines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Text slides are in CorpoS Regular, 20 pt.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>
          <a:xfrm>
            <a:off x="6552020" y="6533978"/>
            <a:ext cx="799956" cy="323841"/>
          </a:xfrm>
          <a:prstGeom prst="rect">
            <a:avLst/>
          </a:prstGeom>
        </p:spPr>
        <p:txBody>
          <a:bodyPr/>
          <a:lstStyle/>
          <a:p>
            <a:fld id="{89C21B84-5677-4D13-87CD-BAE99238E6D2}" type="datetime1">
              <a:rPr lang="en-US" smtClean="0">
                <a:solidFill>
                  <a:prstClr val="black"/>
                </a:solidFill>
              </a:rPr>
              <a:pPr/>
              <a:t>8/28/2018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S&amp;M AS Vans Department, Mercedes-Benz Russia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18277" y="161180"/>
            <a:ext cx="7416600" cy="22859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1270"/>
            </a:lvl1pPr>
            <a:lvl2pPr marL="0" indent="0">
              <a:buNone/>
              <a:defRPr sz="1587"/>
            </a:lvl2pPr>
            <a:lvl3pPr marL="0" indent="0">
              <a:buNone/>
              <a:defRPr sz="1587"/>
            </a:lvl3pPr>
            <a:lvl4pPr marL="0" indent="0">
              <a:buNone/>
              <a:defRPr sz="1587"/>
            </a:lvl4pPr>
            <a:lvl5pPr marL="0" indent="0">
              <a:buNone/>
              <a:defRPr sz="1587"/>
            </a:lvl5pPr>
            <a:lvl6pPr marL="0" indent="0">
              <a:buNone/>
              <a:defRPr sz="1587"/>
            </a:lvl6pPr>
            <a:lvl7pPr marL="0" indent="0">
              <a:buNone/>
              <a:defRPr sz="1587"/>
            </a:lvl7pPr>
            <a:lvl8pPr marL="0" indent="0">
              <a:buNone/>
              <a:defRPr sz="1587"/>
            </a:lvl8pPr>
            <a:lvl9pPr marL="0" indent="0">
              <a:buNone/>
              <a:defRPr sz="1587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785269" y="76198"/>
            <a:ext cx="1988462" cy="323841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635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2pPr>
            <a:lvl3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3pPr>
            <a:lvl4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4pPr>
            <a:lvl5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5pPr>
            <a:lvl6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6pPr>
            <a:lvl7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7pPr>
            <a:lvl8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8pPr>
            <a:lvl9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713864" y="76198"/>
            <a:ext cx="1988462" cy="323841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635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2pPr>
            <a:lvl3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3pPr>
            <a:lvl4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4pPr>
            <a:lvl5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5pPr>
            <a:lvl6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6pPr>
            <a:lvl7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7pPr>
            <a:lvl8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8pPr>
            <a:lvl9pPr marL="19044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68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ivate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7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09254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mercial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22965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mper V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">
          <a:xfrm>
            <a:off x="0" y="0"/>
            <a:ext cx="12190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8000"/>
              </a:lnSpc>
              <a:spcAft>
                <a:spcPts val="1007"/>
              </a:spcAft>
            </a:pPr>
            <a:endParaRPr lang="en-US" sz="1999" dirty="0" smtClean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499"/>
            <a:ext cx="12191746" cy="6857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95081" y="3848402"/>
            <a:ext cx="8928000" cy="1044000"/>
          </a:xfrm>
        </p:spPr>
        <p:txBody>
          <a:bodyPr/>
          <a:lstStyle>
            <a:lvl1pPr>
              <a:lnSpc>
                <a:spcPts val="3997"/>
              </a:lnSpc>
              <a:defRPr sz="2999"/>
            </a:lvl1pPr>
          </a:lstStyle>
          <a:p>
            <a:r>
              <a:rPr lang="en-US" noProof="0" dirty="0" smtClean="0"/>
              <a:t>Presentation title 30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on one line.</a:t>
            </a:r>
            <a:br>
              <a:rPr lang="en-US" noProof="0" dirty="0" smtClean="0"/>
            </a:br>
            <a:r>
              <a:rPr lang="en-US" noProof="0" dirty="0" smtClean="0"/>
              <a:t>On two lines possible.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794" y="4932000"/>
            <a:ext cx="8928000" cy="75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Additional text for presentation 15 </a:t>
            </a:r>
            <a:r>
              <a:rPr lang="en-US" noProof="0" dirty="0" err="1" smtClean="0"/>
              <a:t>pt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Speaker, department, place,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" y="313201"/>
            <a:ext cx="12192000" cy="34056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pic>
        <p:nvPicPr>
          <p:cNvPr id="12" name="Entwurfsvorlag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07" y="-430988"/>
            <a:ext cx="1221702" cy="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 Wechsel/Zurücksetzen/Textebenen"/>
          <p:cNvSpPr txBox="1"/>
          <p:nvPr userDrawn="1"/>
        </p:nvSpPr>
        <p:spPr>
          <a:xfrm rot="10800000" flipH="1" flipV="1">
            <a:off x="-2086913" y="1547999"/>
            <a:ext cx="1978969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Reset the slide back to its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original form via menu bar: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Home // Slides // Reset</a:t>
            </a:r>
          </a:p>
          <a:p>
            <a:pPr algn="r"/>
            <a:endParaRPr lang="en-US" sz="999" dirty="0" smtClean="0">
              <a:solidFill>
                <a:srgbClr val="333333"/>
              </a:solidFill>
            </a:endParaRP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Change the slide layout 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via menu bar: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Home // Slides // Layout</a:t>
            </a:r>
          </a:p>
          <a:p>
            <a:pPr algn="r" defTabSz="913814">
              <a:defRPr/>
            </a:pPr>
            <a:endParaRPr lang="en-US" sz="999" dirty="0" smtClean="0">
              <a:solidFill>
                <a:srgbClr val="333333"/>
              </a:solidFill>
            </a:endParaRP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Change the text level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Home // Paragraph // Increase/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List Level</a:t>
            </a:r>
          </a:p>
        </p:txBody>
      </p:sp>
      <p:sp>
        <p:nvSpPr>
          <p:cNvPr id="14" name="Design wechsel"/>
          <p:cNvSpPr txBox="1"/>
          <p:nvPr userDrawn="1"/>
        </p:nvSpPr>
        <p:spPr>
          <a:xfrm rot="10800000" flipH="1" flipV="1">
            <a:off x="-2086913" y="403199"/>
            <a:ext cx="1978969" cy="90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Alternating between white and black slide layouts via menu bar: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dirty="0" smtClean="0">
                <a:solidFill>
                  <a:srgbClr val="333333"/>
                </a:solidFill>
              </a:rPr>
              <a:t>Design // Themes</a:t>
            </a:r>
          </a:p>
          <a:p>
            <a:pPr algn="r"/>
            <a:r>
              <a:rPr lang="en-US" sz="999" dirty="0" smtClean="0">
                <a:solidFill>
                  <a:srgbClr val="333333"/>
                </a:solidFill>
              </a:rPr>
              <a:t>(Right click: </a:t>
            </a:r>
            <a:r>
              <a:rPr lang="en-US" sz="999" i="1" dirty="0" smtClean="0">
                <a:solidFill>
                  <a:srgbClr val="333333"/>
                </a:solidFill>
              </a:rPr>
              <a:t>Apply to All Slides </a:t>
            </a:r>
            <a:r>
              <a:rPr lang="en-US" sz="999" dirty="0" smtClean="0">
                <a:solidFill>
                  <a:srgbClr val="333333"/>
                </a:solidFill>
              </a:rPr>
              <a:t>or </a:t>
            </a:r>
            <a:br>
              <a:rPr lang="en-US" sz="999" dirty="0" smtClean="0">
                <a:solidFill>
                  <a:srgbClr val="333333"/>
                </a:solidFill>
              </a:rPr>
            </a:br>
            <a:r>
              <a:rPr lang="en-US" sz="999" i="1" dirty="0" smtClean="0">
                <a:solidFill>
                  <a:srgbClr val="333333"/>
                </a:solidFill>
              </a:rPr>
              <a:t>Apply to Selected Slide</a:t>
            </a:r>
            <a:r>
              <a:rPr lang="en-US" sz="999" dirty="0" smtClean="0">
                <a:solidFill>
                  <a:srgbClr val="333333"/>
                </a:solidFill>
              </a:rPr>
              <a:t>)</a:t>
            </a:r>
          </a:p>
        </p:txBody>
      </p:sp>
      <p:pic>
        <p:nvPicPr>
          <p:cNvPr id="15" name="Listenebene erhöh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3563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istenebene verringer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12" y="4031999"/>
            <a:ext cx="63520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// Listenebene erhöhen"/>
          <p:cNvSpPr txBox="1"/>
          <p:nvPr userDrawn="1"/>
        </p:nvSpPr>
        <p:spPr>
          <a:xfrm>
            <a:off x="-1547194" y="3563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Increase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8" name="Text // Listenebene verringern"/>
          <p:cNvSpPr txBox="1"/>
          <p:nvPr userDrawn="1"/>
        </p:nvSpPr>
        <p:spPr>
          <a:xfrm>
            <a:off x="-1547194" y="4031999"/>
            <a:ext cx="719625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Decrease </a:t>
            </a:r>
          </a:p>
          <a:p>
            <a:pPr algn="r" defTabSz="913814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List Level</a:t>
            </a:r>
          </a:p>
        </p:txBody>
      </p:sp>
      <p:sp>
        <p:nvSpPr>
          <p:cNvPr id="19" name="Hilfslinien"/>
          <p:cNvSpPr txBox="1"/>
          <p:nvPr userDrawn="1"/>
        </p:nvSpPr>
        <p:spPr>
          <a:xfrm rot="10800000" flipH="1" flipV="1">
            <a:off x="432550" y="-468001"/>
            <a:ext cx="328842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Show guides via menu bar: View // Show // tick Guides</a:t>
            </a:r>
          </a:p>
        </p:txBody>
      </p:sp>
      <p:sp>
        <p:nvSpPr>
          <p:cNvPr id="20" name="Hilfslinien"/>
          <p:cNvSpPr txBox="1"/>
          <p:nvPr userDrawn="1"/>
        </p:nvSpPr>
        <p:spPr>
          <a:xfrm rot="10800000" flipH="1" flipV="1">
            <a:off x="7103588" y="-468000"/>
            <a:ext cx="467808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Reserved areas for stamps and icons</a:t>
            </a:r>
          </a:p>
        </p:txBody>
      </p:sp>
      <p:sp>
        <p:nvSpPr>
          <p:cNvPr id="21" name="Fußzeile"/>
          <p:cNvSpPr txBox="1"/>
          <p:nvPr userDrawn="1"/>
        </p:nvSpPr>
        <p:spPr>
          <a:xfrm rot="10800000" flipH="1" flipV="1">
            <a:off x="432549" y="6965999"/>
            <a:ext cx="10987903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42388">
              <a:defRPr/>
            </a:pPr>
            <a:r>
              <a:rPr lang="en-US" sz="999" dirty="0" smtClean="0">
                <a:solidFill>
                  <a:srgbClr val="333333"/>
                </a:solidFill>
              </a:rPr>
              <a:t>Adjust footer (per slide or for several/all slides) via menu bar: Insert // Text //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22499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1511300"/>
            <a:ext cx="11404800" cy="4140000"/>
          </a:xfrm>
        </p:spPr>
        <p:txBody>
          <a:bodyPr numCol="2" spcCol="244765"/>
          <a:lstStyle>
            <a:lvl1pPr marL="431723" indent="-431723">
              <a:buFont typeface="+mj-lt"/>
              <a:buAutoNum type="arabicPeriod"/>
              <a:defRPr baseline="0"/>
            </a:lvl1pPr>
            <a:lvl2pPr marL="863446" indent="-431723">
              <a:buFont typeface="+mj-lt"/>
              <a:buAutoNum type="alphaLcPeriod"/>
              <a:defRPr/>
            </a:lvl2pPr>
            <a:lvl3pPr marL="863446" indent="-431723">
              <a:buFont typeface="+mj-lt"/>
              <a:buAutoNum type="alphaLcPeriod"/>
              <a:defRPr sz="1999"/>
            </a:lvl3pPr>
            <a:lvl4pPr marL="863446" indent="-431723">
              <a:buFont typeface="+mj-lt"/>
              <a:buAutoNum type="alphaLcPeriod"/>
              <a:defRPr sz="1999"/>
            </a:lvl4pPr>
            <a:lvl5pPr marL="863446" indent="-431723">
              <a:buFont typeface="+mj-lt"/>
              <a:buAutoNum type="alphaLcPeriod"/>
              <a:defRPr sz="1999"/>
            </a:lvl5pPr>
            <a:lvl6pPr marL="863446" indent="-431723">
              <a:buFont typeface="+mj-lt"/>
              <a:buAutoNum type="alphaLcPeriod"/>
              <a:defRPr sz="1999"/>
            </a:lvl6pPr>
            <a:lvl7pPr marL="863446" indent="-431723">
              <a:buFont typeface="+mj-lt"/>
              <a:buAutoNum type="alphaLcPeriod"/>
              <a:defRPr sz="1999"/>
            </a:lvl7pPr>
            <a:lvl8pPr marL="863446" indent="-431723">
              <a:buFont typeface="+mj-lt"/>
              <a:buAutoNum type="alphaLcPeriod"/>
              <a:defRPr sz="1999"/>
            </a:lvl8pPr>
            <a:lvl9pPr marL="863446" indent="-431723">
              <a:buFont typeface="+mj-lt"/>
              <a:buAutoNum type="alphaLcPeriod"/>
              <a:defRPr sz="1999"/>
            </a:lvl9pPr>
          </a:lstStyle>
          <a:p>
            <a:pPr lvl="0"/>
            <a:r>
              <a:rPr lang="en-US" noProof="0" dirty="0" smtClean="0"/>
              <a:t>Insert agenda point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// for sub-item: Home // Paragraph// Increase/Decrease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20" hasCustomPrompt="1"/>
          </p:nvPr>
        </p:nvSpPr>
        <p:spPr>
          <a:xfrm>
            <a:off x="395287" y="2484000"/>
            <a:ext cx="11406189" cy="2700000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table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6" y="1512001"/>
            <a:ext cx="11405514" cy="720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  <a:lvl6pPr marL="0" indent="0">
              <a:spcAft>
                <a:spcPts val="0"/>
              </a:spcAft>
              <a:buNone/>
              <a:defRPr sz="2000" b="1"/>
            </a:lvl6pPr>
            <a:lvl7pPr marL="0" indent="0">
              <a:spcAft>
                <a:spcPts val="0"/>
              </a:spcAft>
              <a:buNone/>
              <a:defRPr sz="2000" b="1"/>
            </a:lvl7pPr>
            <a:lvl8pPr marL="0" indent="0">
              <a:spcAft>
                <a:spcPts val="0"/>
              </a:spcAft>
              <a:buNone/>
              <a:defRPr sz="2000" b="1"/>
            </a:lvl8pPr>
            <a:lvl9pPr marL="0" indent="0">
              <a:spcAft>
                <a:spcPts val="0"/>
              </a:spcAft>
              <a:buNone/>
              <a:defRPr sz="2000" b="1"/>
            </a:lvl9pPr>
          </a:lstStyle>
          <a:p>
            <a:pPr lvl="0"/>
            <a:r>
              <a:rPr lang="en-US" dirty="0" smtClean="0"/>
              <a:t>Table headline in </a:t>
            </a:r>
            <a:r>
              <a:rPr lang="en-US" noProof="0" dirty="0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20 pt. bold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328001"/>
            <a:ext cx="11405511" cy="10982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 baseline="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Table description  in </a:t>
            </a:r>
            <a:r>
              <a:rPr lang="en-US" noProof="0" dirty="0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1D1349-391B-44DC-865F-5996B3E40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77461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7433" userDrawn="1">
          <p15:clr>
            <a:srgbClr val="A4A3A4"/>
          </p15:clr>
        </p15:guide>
        <p15:guide id="2" orient="horz" pos="953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4049" userDrawn="1">
          <p15:clr>
            <a:srgbClr val="A4A3A4"/>
          </p15:clr>
        </p15:guide>
        <p15:guide id="5" pos="249" userDrawn="1">
          <p15:clr>
            <a:srgbClr val="A4A3A4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1"/>
            <a:ext cx="114048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5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20" hasCustomPrompt="1"/>
          </p:nvPr>
        </p:nvSpPr>
        <p:spPr>
          <a:xfrm>
            <a:off x="395287" y="2484000"/>
            <a:ext cx="11406189" cy="2700000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table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6" y="1512001"/>
            <a:ext cx="11405514" cy="720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  <a:lvl6pPr marL="0" indent="0">
              <a:spcAft>
                <a:spcPts val="0"/>
              </a:spcAft>
              <a:buNone/>
              <a:defRPr sz="2000" b="1"/>
            </a:lvl6pPr>
            <a:lvl7pPr marL="0" indent="0">
              <a:spcAft>
                <a:spcPts val="0"/>
              </a:spcAft>
              <a:buNone/>
              <a:defRPr sz="2000" b="1"/>
            </a:lvl7pPr>
            <a:lvl8pPr marL="0" indent="0">
              <a:spcAft>
                <a:spcPts val="0"/>
              </a:spcAft>
              <a:buNone/>
              <a:defRPr sz="2000" b="1"/>
            </a:lvl8pPr>
            <a:lvl9pPr marL="0" indent="0">
              <a:spcAft>
                <a:spcPts val="0"/>
              </a:spcAft>
              <a:buNone/>
              <a:defRPr sz="2000" b="1"/>
            </a:lvl9pPr>
          </a:lstStyle>
          <a:p>
            <a:pPr lvl="0"/>
            <a:r>
              <a:rPr lang="en-US" dirty="0" smtClean="0"/>
              <a:t>Table headline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smtClean="0"/>
              <a:t>Body</a:t>
            </a:r>
            <a:r>
              <a:rPr lang="en-US" dirty="0" smtClean="0"/>
              <a:t>) in 20 pt. bold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328001"/>
            <a:ext cx="11405511" cy="10982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 baseline="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Table description 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792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800801" y="6552000"/>
            <a:ext cx="323999" cy="306000"/>
          </a:xfr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                                             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95289" y="5904000"/>
            <a:ext cx="11405511" cy="522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/>
            </a:lvl1pPr>
            <a:lvl2pPr marL="0" indent="0">
              <a:spcAft>
                <a:spcPts val="0"/>
              </a:spcAft>
              <a:buNone/>
              <a:defRPr sz="1500"/>
            </a:lvl2pPr>
            <a:lvl3pPr marL="0" indent="0">
              <a:spcAft>
                <a:spcPts val="0"/>
              </a:spcAft>
              <a:buNone/>
              <a:defRPr sz="1500"/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  <a:lvl6pPr marL="0" indent="0">
              <a:spcAft>
                <a:spcPts val="0"/>
              </a:spcAft>
              <a:buNone/>
              <a:defRPr sz="1500"/>
            </a:lvl6pPr>
            <a:lvl7pPr marL="0" indent="0">
              <a:spcAft>
                <a:spcPts val="0"/>
              </a:spcAft>
              <a:buNone/>
              <a:defRPr sz="1500"/>
            </a:lvl7pPr>
            <a:lvl8pPr marL="0" indent="0">
              <a:spcAft>
                <a:spcPts val="0"/>
              </a:spcAft>
              <a:buNone/>
              <a:defRPr sz="1500"/>
            </a:lvl8pPr>
            <a:lvl9pPr marL="0" indent="0">
              <a:spcAft>
                <a:spcPts val="0"/>
              </a:spcAft>
              <a:buNone/>
              <a:defRPr sz="1500"/>
            </a:lvl9pPr>
          </a:lstStyle>
          <a:p>
            <a:pPr lvl="0"/>
            <a:r>
              <a:rPr lang="en-US" dirty="0" smtClean="0"/>
              <a:t>Description in </a:t>
            </a:r>
            <a:r>
              <a:rPr lang="en-US" noProof="0" dirty="0" err="1" smtClean="0"/>
              <a:t>CorpoS</a:t>
            </a:r>
            <a:r>
              <a:rPr lang="en-US" dirty="0" smtClean="0"/>
              <a:t> (</a:t>
            </a:r>
            <a:r>
              <a:rPr lang="en-US" noProof="0" dirty="0" err="1" smtClean="0"/>
              <a:t>Textkörper</a:t>
            </a:r>
            <a:r>
              <a:rPr lang="en-US" dirty="0" smtClean="0"/>
              <a:t>) in 15 pt.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20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2" y="1511300"/>
            <a:ext cx="114048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6536" y="6552000"/>
            <a:ext cx="7848000" cy="306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243965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480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081" y="1511301"/>
            <a:ext cx="5616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218236" y="1511301"/>
            <a:ext cx="5580000" cy="4914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9552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1"/>
            <a:ext cx="5580000" cy="4914201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7560" y="1512001"/>
            <a:ext cx="5580000" cy="4914201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6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2 column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83" y="368300"/>
            <a:ext cx="11404800" cy="1008360"/>
          </a:xfrm>
        </p:spPr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5" y="15120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218238" y="1511300"/>
            <a:ext cx="5580000" cy="1944000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18238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5082" y="3502801"/>
            <a:ext cx="5580000" cy="2923400"/>
          </a:xfrm>
        </p:spPr>
        <p:txBody>
          <a:bodyPr/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9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95794" y="1512000"/>
            <a:ext cx="11404800" cy="4476227"/>
          </a:xfrm>
          <a:solidFill>
            <a:schemeClr val="accent6"/>
          </a:solidFill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5794" y="6030980"/>
            <a:ext cx="11398862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499"/>
            </a:lvl9pPr>
          </a:lstStyle>
          <a:p>
            <a:pPr lvl="0"/>
            <a:r>
              <a:rPr lang="en-US" noProof="0" dirty="0" smtClean="0"/>
              <a:t>Caption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15 pt.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Bildhandling"/>
          <p:cNvGrpSpPr/>
          <p:nvPr userDrawn="1"/>
        </p:nvGrpSpPr>
        <p:grpSpPr>
          <a:xfrm>
            <a:off x="12298395" y="403200"/>
            <a:ext cx="1799063" cy="6584747"/>
            <a:chOff x="12304800" y="403200"/>
            <a:chExt cx="1800000" cy="6584747"/>
          </a:xfrm>
        </p:grpSpPr>
        <p:sp>
          <p:nvSpPr>
            <p:cNvPr id="14" name="Bilder zuschneiden etc."/>
            <p:cNvSpPr txBox="1"/>
            <p:nvPr userDrawn="1"/>
          </p:nvSpPr>
          <p:spPr>
            <a:xfrm rot="10800000" flipH="1" flipV="1">
              <a:off x="12304800" y="1548000"/>
              <a:ext cx="1800000" cy="484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Change image detail via menu bar: Picture Tools // Format // 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Image can be moved within the black boundaries, to adjust easily press Alt-key.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Crop image size via menu bar: Picture Tools // Format // </a:t>
              </a:r>
              <a:br>
                <a:rPr lang="en-US" sz="999" dirty="0" smtClean="0">
                  <a:solidFill>
                    <a:srgbClr val="333333"/>
                  </a:solidFill>
                </a:rPr>
              </a:br>
              <a:r>
                <a:rPr lang="en-US" sz="999" dirty="0" smtClean="0">
                  <a:solidFill>
                    <a:srgbClr val="333333"/>
                  </a:solidFill>
                </a:rPr>
                <a:t>Size // Crop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While holding the shift-key, adjust the size of the image with the white corner points. 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sz="999" dirty="0" smtClean="0">
                <a:solidFill>
                  <a:srgbClr val="333333"/>
                </a:solidFill>
              </a:endParaRPr>
            </a:p>
            <a:p>
              <a:pPr marL="71954" indent="-71954">
                <a:buFont typeface="Arial" panose="020B0604020202020204" pitchFamily="34" charset="0"/>
                <a:buChar char="•"/>
              </a:pPr>
              <a:r>
                <a:rPr lang="en-US" sz="999" dirty="0" smtClean="0">
                  <a:solidFill>
                    <a:srgbClr val="333333"/>
                  </a:solidFill>
                </a:rPr>
                <a:t>To fit the image size  into the frame via menu bar: Picture Tools // Format // Size // Crop // Fit</a:t>
              </a:r>
            </a:p>
            <a:p>
              <a:pPr marL="71954" indent="-71954">
                <a:buFont typeface="Arial" panose="020B0604020202020204" pitchFamily="34" charset="0"/>
                <a:buChar char="•"/>
              </a:pPr>
              <a:endParaRPr lang="en-US" sz="999" dirty="0" smtClean="0">
                <a:solidFill>
                  <a:srgbClr val="333333"/>
                </a:solidFill>
              </a:endParaRPr>
            </a:p>
          </p:txBody>
        </p:sp>
        <p:pic>
          <p:nvPicPr>
            <p:cNvPr id="15" name="Einpass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6929" y="5886000"/>
              <a:ext cx="1107871" cy="110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tools // Forma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4800" y="2700000"/>
              <a:ext cx="8208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Headline"/>
            <p:cNvSpPr txBox="1"/>
            <p:nvPr userDrawn="1"/>
          </p:nvSpPr>
          <p:spPr>
            <a:xfrm rot="10800000" flipH="1" flipV="1">
              <a:off x="12304800" y="403200"/>
              <a:ext cx="1800000" cy="10728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none" lIns="0" tIns="0" rIns="0" bIns="3600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99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</a:t>
              </a:r>
              <a:r>
                <a:rPr lang="en-US" sz="14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 </a:t>
              </a:r>
              <a:r>
                <a:rPr lang="en-US" sz="999" b="1" dirty="0" smtClean="0">
                  <a:solidFill>
                    <a:srgbClr val="333333"/>
                  </a:solidFill>
                  <a:cs typeface="Arial" panose="020B0604020202020204" pitchFamily="34" charset="0"/>
                  <a:sym typeface="Webdings"/>
                </a:rPr>
                <a:t>Image Handling</a:t>
              </a:r>
              <a:endParaRPr lang="en-US" sz="1499" b="1" dirty="0" smtClean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8" name="Beispielbil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3" b="26297"/>
            <a:stretch/>
          </p:blipFill>
          <p:spPr bwMode="auto">
            <a:xfrm>
              <a:off x="12304800" y="4248000"/>
              <a:ext cx="1800000" cy="9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Zuschneid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2000" y="2464592"/>
              <a:ext cx="792088" cy="66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566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6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box 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platzhalt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00378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03945" y="27584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5" name="Textplatzhalt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203945" y="15113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4" name="Textplatzhalt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03945" y="40055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76843" y="1512000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9" name="Textplatzhalt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476843" y="2758867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476843" y="4005734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81" name="Textplatzhalt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476843" y="5252601"/>
            <a:ext cx="1511213" cy="11736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4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</a:t>
            </a:r>
            <a:br>
              <a:rPr lang="en-US" noProof="0" dirty="0" smtClean="0"/>
            </a:br>
            <a:r>
              <a:rPr lang="en-US" noProof="0" dirty="0" smtClean="0"/>
              <a:t>1</a:t>
            </a:r>
            <a:r>
              <a:rPr lang="en-US" dirty="0" smtClean="0"/>
              <a:t>5 pt.</a:t>
            </a:r>
          </a:p>
        </p:txBody>
      </p:sp>
      <p:sp>
        <p:nvSpPr>
          <p:cNvPr id="75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95794" y="1512000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6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95794" y="5252601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7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95794" y="4005734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8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95794" y="2758867"/>
            <a:ext cx="1799063" cy="11736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62" name="Textplatzhalt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996268" y="15113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2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996268" y="52526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3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9996268" y="40055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9996268" y="2758401"/>
            <a:ext cx="1799063" cy="1173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99"/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999"/>
            </a:lvl9pPr>
          </a:lstStyle>
          <a:p>
            <a:pPr lvl="0"/>
            <a:r>
              <a:rPr lang="en-US" noProof="0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</a:t>
            </a:r>
            <a:r>
              <a:rPr lang="en-US" dirty="0" smtClean="0"/>
              <a:t>15 pt. </a:t>
            </a:r>
            <a:r>
              <a:rPr lang="en-US" noProof="0" dirty="0" smtClean="0"/>
              <a:t>// for smaller text: Increase List Level</a:t>
            </a:r>
            <a:endParaRPr lang="en-US" dirty="0" smtClean="0"/>
          </a:p>
        </p:txBody>
      </p:sp>
      <p:sp>
        <p:nvSpPr>
          <p:cNvPr id="9" name="Bildplatzhalter 8"/>
          <p:cNvSpPr>
            <a:spLocks noGrp="1" noChangeAspect="1"/>
          </p:cNvSpPr>
          <p:nvPr userDrawn="1">
            <p:ph type="pic" sz="quarter" idx="11" hasCustomPrompt="1"/>
          </p:nvPr>
        </p:nvSpPr>
        <p:spPr bwMode="gray">
          <a:xfrm>
            <a:off x="8194404" y="15113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1" name="Bildplatzhalter 8"/>
          <p:cNvSpPr>
            <a:spLocks noGrp="1" noChangeAspect="1"/>
          </p:cNvSpPr>
          <p:nvPr userDrawn="1">
            <p:ph type="pic" sz="quarter" idx="17" hasCustomPrompt="1"/>
          </p:nvPr>
        </p:nvSpPr>
        <p:spPr bwMode="gray">
          <a:xfrm>
            <a:off x="8194404" y="40055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3" name="Bildplatzhalter 8"/>
          <p:cNvSpPr>
            <a:spLocks noGrp="1" noChangeAspect="1"/>
          </p:cNvSpPr>
          <p:nvPr userDrawn="1">
            <p:ph type="pic" sz="quarter" idx="18" hasCustomPrompt="1"/>
          </p:nvPr>
        </p:nvSpPr>
        <p:spPr bwMode="gray">
          <a:xfrm>
            <a:off x="8194404" y="27584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40" name="Bildplatzhalter 8"/>
          <p:cNvSpPr>
            <a:spLocks noGrp="1" noChangeAspect="1"/>
          </p:cNvSpPr>
          <p:nvPr userDrawn="1">
            <p:ph type="pic" sz="quarter" idx="29" hasCustomPrompt="1"/>
          </p:nvPr>
        </p:nvSpPr>
        <p:spPr bwMode="gray">
          <a:xfrm>
            <a:off x="8194404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7" name="Bildplatzhalter 8"/>
          <p:cNvSpPr>
            <a:spLocks noGrp="1" noChangeAspect="1"/>
          </p:cNvSpPr>
          <p:nvPr userDrawn="1">
            <p:ph type="pic" sz="quarter" idx="10" hasCustomPrompt="1"/>
          </p:nvPr>
        </p:nvSpPr>
        <p:spPr bwMode="gray">
          <a:xfrm>
            <a:off x="2302801" y="1512000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0" name="Bildplatzhalter 8"/>
          <p:cNvSpPr>
            <a:spLocks noGrp="1" noChangeAspect="1"/>
          </p:cNvSpPr>
          <p:nvPr userDrawn="1">
            <p:ph type="pic" sz="quarter" idx="12" hasCustomPrompt="1"/>
          </p:nvPr>
        </p:nvSpPr>
        <p:spPr bwMode="gray">
          <a:xfrm>
            <a:off x="2302801" y="4005734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12" name="Bildplatzhalter 8"/>
          <p:cNvSpPr>
            <a:spLocks noGrp="1" noChangeAspect="1"/>
          </p:cNvSpPr>
          <p:nvPr userDrawn="1">
            <p:ph type="pic" sz="quarter" idx="14" hasCustomPrompt="1"/>
          </p:nvPr>
        </p:nvSpPr>
        <p:spPr bwMode="gray">
          <a:xfrm>
            <a:off x="2302801" y="2758867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39" name="Bildplatzhalter 8"/>
          <p:cNvSpPr>
            <a:spLocks noGrp="1" noChangeAspect="1"/>
          </p:cNvSpPr>
          <p:nvPr userDrawn="1">
            <p:ph type="pic" sz="quarter" idx="28" hasCustomPrompt="1"/>
          </p:nvPr>
        </p:nvSpPr>
        <p:spPr bwMode="gray">
          <a:xfrm>
            <a:off x="2302801" y="5252601"/>
            <a:ext cx="1691124" cy="1173600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4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  <a:endParaRPr lang="en-US" noProof="0" dirty="0"/>
          </a:p>
        </p:txBody>
      </p:sp>
      <p:cxnSp>
        <p:nvCxnSpPr>
          <p:cNvPr id="54" name="Gerade Verbindung 53"/>
          <p:cNvCxnSpPr>
            <a:stCxn id="7" idx="3"/>
            <a:endCxn id="4" idx="1"/>
          </p:cNvCxnSpPr>
          <p:nvPr/>
        </p:nvCxnSpPr>
        <p:spPr bwMode="white">
          <a:xfrm>
            <a:off x="3993925" y="2098800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3"/>
            <a:endCxn id="79" idx="1"/>
          </p:cNvCxnSpPr>
          <p:nvPr/>
        </p:nvCxnSpPr>
        <p:spPr bwMode="white">
          <a:xfrm>
            <a:off x="3993925" y="3345667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9" idx="1"/>
            <a:endCxn id="85" idx="3"/>
          </p:cNvCxnSpPr>
          <p:nvPr/>
        </p:nvCxnSpPr>
        <p:spPr bwMode="white">
          <a:xfrm flipH="1">
            <a:off x="7715158" y="20981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83" idx="3"/>
            <a:endCxn id="13" idx="1"/>
          </p:cNvCxnSpPr>
          <p:nvPr/>
        </p:nvCxnSpPr>
        <p:spPr bwMode="white">
          <a:xfrm>
            <a:off x="7715158" y="33452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84" idx="3"/>
            <a:endCxn id="11" idx="1"/>
          </p:cNvCxnSpPr>
          <p:nvPr/>
        </p:nvCxnSpPr>
        <p:spPr bwMode="white">
          <a:xfrm>
            <a:off x="7715158" y="4592301"/>
            <a:ext cx="479245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82" idx="3"/>
            <a:endCxn id="40" idx="1"/>
          </p:cNvCxnSpPr>
          <p:nvPr/>
        </p:nvCxnSpPr>
        <p:spPr bwMode="white">
          <a:xfrm>
            <a:off x="7711590" y="5839401"/>
            <a:ext cx="482813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>
            <a:stCxn id="39" idx="3"/>
            <a:endCxn id="81" idx="1"/>
          </p:cNvCxnSpPr>
          <p:nvPr/>
        </p:nvCxnSpPr>
        <p:spPr bwMode="white">
          <a:xfrm>
            <a:off x="3993925" y="5839401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0" idx="3"/>
            <a:endCxn id="80" idx="1"/>
          </p:cNvCxnSpPr>
          <p:nvPr/>
        </p:nvCxnSpPr>
        <p:spPr bwMode="white">
          <a:xfrm>
            <a:off x="3993925" y="4592534"/>
            <a:ext cx="482918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3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3022762" y="2757600"/>
            <a:ext cx="6148800" cy="2421734"/>
          </a:xfrm>
          <a:solidFill>
            <a:schemeClr val="accent6"/>
          </a:solidFill>
          <a:ln w="3175">
            <a:noFill/>
            <a:miter lim="800000"/>
          </a:ln>
        </p:spPr>
        <p:txBody>
          <a:bodyPr/>
          <a:lstStyle>
            <a:lvl1pPr marL="0" marR="0" indent="0" algn="ctr" defTabSz="913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999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081" y="151202"/>
            <a:ext cx="5505133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99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99"/>
            </a:lvl9pPr>
          </a:lstStyle>
          <a:p>
            <a:pPr lvl="0"/>
            <a:r>
              <a:rPr lang="en-US" noProof="0" dirty="0" smtClean="0"/>
              <a:t>Optional chapter heading</a:t>
            </a:r>
          </a:p>
        </p:txBody>
      </p:sp>
      <p:sp>
        <p:nvSpPr>
          <p:cNvPr id="20" name="Textplatzhalter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969570" y="0"/>
            <a:ext cx="935513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1" name="Textplatzhalter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980643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22" name="Textplatzhalter 3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923631" y="0"/>
            <a:ext cx="1871026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                                           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69"/>
          </p:nvPr>
        </p:nvSpPr>
        <p:spPr/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1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image" Target="../media/image13.em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Relationship Id="rId35" Type="http://schemas.openxmlformats.org/officeDocument/2006/relationships/image" Target="../media/image1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image" Target="../media/image14.emf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vmlDrawing" Target="../drawings/vmlDrawing4.v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image" Target="../media/image15.emf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oleObject" Target="../embeddings/oleObject4.bin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image" Target="../media/image14.emf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vmlDrawing" Target="../drawings/vmlDrawing5.v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image" Target="../media/image15.emf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theme" Target="../theme/theme4.xml"/><Relationship Id="rId30" Type="http://schemas.openxmlformats.org/officeDocument/2006/relationships/oleObject" Target="../embeddings/oleObject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image" Target="../media/image14.emf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26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5" Type="http://schemas.openxmlformats.org/officeDocument/2006/relationships/slideLayout" Target="../slideLayouts/slideLayout162.xml"/><Relationship Id="rId33" Type="http://schemas.openxmlformats.org/officeDocument/2006/relationships/image" Target="../media/image14.emf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29" Type="http://schemas.openxmlformats.org/officeDocument/2006/relationships/vmlDrawing" Target="../drawings/vmlDrawing6.v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24" Type="http://schemas.openxmlformats.org/officeDocument/2006/relationships/slideLayout" Target="../slideLayouts/slideLayout161.xml"/><Relationship Id="rId32" Type="http://schemas.openxmlformats.org/officeDocument/2006/relationships/image" Target="../media/image13.emf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23" Type="http://schemas.openxmlformats.org/officeDocument/2006/relationships/slideLayout" Target="../slideLayouts/slideLayout160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31" Type="http://schemas.openxmlformats.org/officeDocument/2006/relationships/oleObject" Target="../embeddings/oleObject6.bin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159.xml"/><Relationship Id="rId27" Type="http://schemas.openxmlformats.org/officeDocument/2006/relationships/slideLayout" Target="../slideLayouts/slideLayout164.xml"/><Relationship Id="rId30" Type="http://schemas.openxmlformats.org/officeDocument/2006/relationships/tags" Target="../tags/tag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slideLayout" Target="../slideLayouts/slideLayout209.xml"/><Relationship Id="rId26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194.xml"/><Relationship Id="rId21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208.xml"/><Relationship Id="rId25" Type="http://schemas.openxmlformats.org/officeDocument/2006/relationships/slideLayout" Target="../slideLayouts/slideLayout216.xml"/><Relationship Id="rId33" Type="http://schemas.openxmlformats.org/officeDocument/2006/relationships/image" Target="../media/image14.emf"/><Relationship Id="rId2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207.xml"/><Relationship Id="rId20" Type="http://schemas.openxmlformats.org/officeDocument/2006/relationships/slideLayout" Target="../slideLayouts/slideLayout211.xml"/><Relationship Id="rId29" Type="http://schemas.openxmlformats.org/officeDocument/2006/relationships/vmlDrawing" Target="../drawings/vmlDrawing8.v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24" Type="http://schemas.openxmlformats.org/officeDocument/2006/relationships/slideLayout" Target="../slideLayouts/slideLayout215.xml"/><Relationship Id="rId32" Type="http://schemas.openxmlformats.org/officeDocument/2006/relationships/image" Target="../media/image15.emf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23" Type="http://schemas.openxmlformats.org/officeDocument/2006/relationships/slideLayout" Target="../slideLayouts/slideLayout214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201.xml"/><Relationship Id="rId19" Type="http://schemas.openxmlformats.org/officeDocument/2006/relationships/slideLayout" Target="../slideLayouts/slideLayout210.xml"/><Relationship Id="rId31" Type="http://schemas.openxmlformats.org/officeDocument/2006/relationships/oleObject" Target="../embeddings/oleObject8.bin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Relationship Id="rId22" Type="http://schemas.openxmlformats.org/officeDocument/2006/relationships/slideLayout" Target="../slideLayouts/slideLayout213.xml"/><Relationship Id="rId27" Type="http://schemas.openxmlformats.org/officeDocument/2006/relationships/slideLayout" Target="../slideLayouts/slideLayout218.xml"/><Relationship Id="rId30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8" y="368300"/>
            <a:ext cx="11404600" cy="1006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082" y="1512887"/>
            <a:ext cx="11404801" cy="49149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Insert text in CorpoS (Body), 20 pt. // for bullets: Home // Paragraph// Increase List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6400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999"/>
            </a:lvl2pPr>
            <a:lvl3pPr marL="0" indent="0" algn="r">
              <a:spcBef>
                <a:spcPts val="0"/>
              </a:spcBef>
              <a:defRPr sz="999"/>
            </a:lvl3pPr>
            <a:lvl4pPr marL="0" indent="0" algn="r">
              <a:spcBef>
                <a:spcPts val="0"/>
              </a:spcBef>
              <a:defRPr sz="999"/>
            </a:lvl4pPr>
            <a:lvl5pPr marL="0" indent="0" algn="r">
              <a:spcBef>
                <a:spcPts val="0"/>
              </a:spcBef>
              <a:defRPr sz="999"/>
            </a:lvl5pPr>
            <a:lvl6pPr marL="0" indent="0" algn="r">
              <a:spcBef>
                <a:spcPts val="0"/>
              </a:spcBef>
              <a:defRPr sz="999"/>
            </a:lvl6pPr>
            <a:lvl7pPr marL="0" indent="0" algn="r">
              <a:spcBef>
                <a:spcPts val="0"/>
              </a:spcBef>
              <a:defRPr sz="999"/>
            </a:lvl7pPr>
            <a:lvl8pPr marL="0" indent="0" algn="r">
              <a:spcBef>
                <a:spcPts val="0"/>
              </a:spcBef>
              <a:defRPr sz="999"/>
            </a:lvl8pPr>
            <a:lvl9pPr marL="0" indent="0" algn="r">
              <a:spcBef>
                <a:spcPts val="0"/>
              </a:spcBef>
              <a:defRPr sz="999"/>
            </a:lvl9pPr>
          </a:lstStyle>
          <a:p>
            <a:r>
              <a:rPr lang="en-US" noProof="0" smtClean="0"/>
              <a:t>Presentation title in CorpoS (Body) 10 pt. | Department | Date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84000" y="6552000"/>
            <a:ext cx="32383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999"/>
            </a:lvl2pPr>
            <a:lvl3pPr marL="0" indent="0" algn="l">
              <a:spcBef>
                <a:spcPts val="0"/>
              </a:spcBef>
              <a:defRPr sz="999"/>
            </a:lvl3pPr>
            <a:lvl4pPr marL="0" indent="0" algn="l">
              <a:spcBef>
                <a:spcPts val="0"/>
              </a:spcBef>
              <a:defRPr sz="999"/>
            </a:lvl4pPr>
            <a:lvl5pPr marL="0" indent="0" algn="l">
              <a:spcBef>
                <a:spcPts val="0"/>
              </a:spcBef>
              <a:defRPr sz="999"/>
            </a:lvl5pPr>
            <a:lvl6pPr marL="0" indent="0" algn="l">
              <a:spcBef>
                <a:spcPts val="0"/>
              </a:spcBef>
              <a:defRPr sz="999"/>
            </a:lvl6pPr>
            <a:lvl7pPr marL="0" indent="0" algn="l">
              <a:spcBef>
                <a:spcPts val="0"/>
              </a:spcBef>
              <a:defRPr sz="999"/>
            </a:lvl7pPr>
            <a:lvl8pPr marL="0" indent="0" algn="l">
              <a:spcBef>
                <a:spcPts val="0"/>
              </a:spcBef>
              <a:defRPr sz="999"/>
            </a:lvl8pPr>
            <a:lvl9pPr marL="0" indent="0" algn="l">
              <a:spcBef>
                <a:spcPts val="0"/>
              </a:spcBef>
              <a:defRPr sz="999"/>
            </a:lvl9pPr>
          </a:lstStyle>
          <a:p>
            <a:fld id="{AD1D1349-391B-44DC-865F-5996B3E40F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Wortmarke Mercedes-Benz" descr="Y:\KiA\OV\PLATIS\JOB 1508-002_PPT_Mercedes_Benz_2010\allMaterial\1508-005_Material + Briefing\Material\MZ-Assets\MB-word-mark_p_3Coffice.emf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95795" y="6613944"/>
            <a:ext cx="1188000" cy="1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98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43" r:id="rId2"/>
    <p:sldLayoutId id="2147483744" r:id="rId3"/>
    <p:sldLayoutId id="2147483745" r:id="rId4"/>
    <p:sldLayoutId id="2147483746" r:id="rId5"/>
    <p:sldLayoutId id="2147483717" r:id="rId6"/>
    <p:sldLayoutId id="2147483660" r:id="rId7"/>
    <p:sldLayoutId id="2147483738" r:id="rId8"/>
    <p:sldLayoutId id="2147483731" r:id="rId9"/>
    <p:sldLayoutId id="2147483734" r:id="rId10"/>
    <p:sldLayoutId id="2147483721" r:id="rId11"/>
    <p:sldLayoutId id="2147483703" r:id="rId12"/>
    <p:sldLayoutId id="2147483704" r:id="rId13"/>
    <p:sldLayoutId id="2147483700" r:id="rId14"/>
    <p:sldLayoutId id="2147483679" r:id="rId15"/>
    <p:sldLayoutId id="2147483689" r:id="rId16"/>
    <p:sldLayoutId id="2147483692" r:id="rId17"/>
    <p:sldLayoutId id="2147483694" r:id="rId18"/>
    <p:sldLayoutId id="2147483680" r:id="rId19"/>
    <p:sldLayoutId id="2147483707" r:id="rId20"/>
    <p:sldLayoutId id="2147483683" r:id="rId21"/>
    <p:sldLayoutId id="2147483684" r:id="rId22"/>
    <p:sldLayoutId id="2147483711" r:id="rId23"/>
    <p:sldLayoutId id="2147483712" r:id="rId24"/>
    <p:sldLayoutId id="2147483698" r:id="rId25"/>
    <p:sldLayoutId id="2147483729" r:id="rId26"/>
    <p:sldLayoutId id="2147483727" r:id="rId27"/>
    <p:sldLayoutId id="2147483728" r:id="rId28"/>
    <p:sldLayoutId id="2147483682" r:id="rId2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3814" rtl="0" eaLnBrk="1" latinLnBrk="0" hangingPunct="1">
        <a:spcBef>
          <a:spcPts val="0"/>
        </a:spcBef>
        <a:buFont typeface="+mj-lt"/>
        <a:buNone/>
        <a:defRPr sz="2999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+mj-lt"/>
        <a:buNone/>
        <a:defRPr sz="1999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1781" indent="-341781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814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8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5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3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349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25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34334489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black">
          <a:xfrm>
            <a:off x="396000" y="368300"/>
            <a:ext cx="11403888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on two lines in CorpoA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amet.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black">
          <a:xfrm>
            <a:off x="396000" y="1512889"/>
            <a:ext cx="11403888" cy="4914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smtClean="0"/>
              <a:t>CorpoS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6" name="Fußzeilenplatzhalter 4"/>
          <p:cNvSpPr>
            <a:spLocks noGrp="1"/>
          </p:cNvSpPr>
          <p:nvPr userDrawn="1">
            <p:ph type="ftr" sz="quarter" idx="3"/>
          </p:nvPr>
        </p:nvSpPr>
        <p:spPr bwMode="black">
          <a:xfrm>
            <a:off x="3146400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999"/>
            </a:lvl2pPr>
            <a:lvl3pPr marL="0" indent="0" algn="r">
              <a:spcBef>
                <a:spcPts val="0"/>
              </a:spcBef>
              <a:defRPr sz="999"/>
            </a:lvl3pPr>
            <a:lvl4pPr marL="0" indent="0" algn="r">
              <a:spcBef>
                <a:spcPts val="0"/>
              </a:spcBef>
              <a:defRPr sz="999"/>
            </a:lvl4pPr>
            <a:lvl5pPr marL="0" indent="0" algn="r">
              <a:spcBef>
                <a:spcPts val="0"/>
              </a:spcBef>
              <a:defRPr sz="999"/>
            </a:lvl5pPr>
            <a:lvl6pPr marL="0" indent="0" algn="r">
              <a:spcBef>
                <a:spcPts val="0"/>
              </a:spcBef>
              <a:defRPr sz="999"/>
            </a:lvl6pPr>
            <a:lvl7pPr marL="0" indent="0" algn="r">
              <a:spcBef>
                <a:spcPts val="0"/>
              </a:spcBef>
              <a:defRPr sz="999"/>
            </a:lvl7pPr>
            <a:lvl8pPr marL="0" indent="0" algn="r">
              <a:spcBef>
                <a:spcPts val="0"/>
              </a:spcBef>
              <a:defRPr sz="999"/>
            </a:lvl8pPr>
            <a:lvl9pPr marL="0" indent="0" algn="r">
              <a:spcBef>
                <a:spcPts val="0"/>
              </a:spcBef>
              <a:defRPr sz="999"/>
            </a:lvl9pPr>
          </a:lstStyle>
          <a:p>
            <a:r>
              <a:rPr lang="en-US" smtClean="0"/>
              <a:t>Presentation title in CorpoS (Body) 10 pt. | Department | Date</a:t>
            </a:r>
            <a:endParaRPr lang="en-US" dirty="0"/>
          </a:p>
        </p:txBody>
      </p:sp>
      <p:sp>
        <p:nvSpPr>
          <p:cNvPr id="27" name="Foliennummernplatzhalter 5"/>
          <p:cNvSpPr>
            <a:spLocks noGrp="1"/>
          </p:cNvSpPr>
          <p:nvPr userDrawn="1">
            <p:ph type="sldNum" sz="quarter" idx="4"/>
          </p:nvPr>
        </p:nvSpPr>
        <p:spPr bwMode="black">
          <a:xfrm>
            <a:off x="11484000" y="6552000"/>
            <a:ext cx="32383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999"/>
            </a:lvl2pPr>
            <a:lvl3pPr marL="0" indent="0" algn="l">
              <a:spcBef>
                <a:spcPts val="0"/>
              </a:spcBef>
              <a:defRPr sz="999"/>
            </a:lvl3pPr>
            <a:lvl4pPr marL="0" indent="0" algn="l">
              <a:spcBef>
                <a:spcPts val="0"/>
              </a:spcBef>
              <a:defRPr sz="999"/>
            </a:lvl4pPr>
            <a:lvl5pPr marL="0" indent="0" algn="l">
              <a:spcBef>
                <a:spcPts val="0"/>
              </a:spcBef>
              <a:defRPr sz="999"/>
            </a:lvl5pPr>
            <a:lvl6pPr marL="0" indent="0" algn="l">
              <a:spcBef>
                <a:spcPts val="0"/>
              </a:spcBef>
              <a:defRPr sz="999"/>
            </a:lvl6pPr>
            <a:lvl7pPr marL="0" indent="0" algn="l">
              <a:spcBef>
                <a:spcPts val="0"/>
              </a:spcBef>
              <a:defRPr sz="999"/>
            </a:lvl7pPr>
            <a:lvl8pPr marL="0" indent="0" algn="l">
              <a:spcBef>
                <a:spcPts val="0"/>
              </a:spcBef>
              <a:defRPr sz="999"/>
            </a:lvl8pPr>
            <a:lvl9pPr marL="0" indent="0" algn="l">
              <a:spcBef>
                <a:spcPts val="0"/>
              </a:spcBef>
              <a:defRPr sz="999"/>
            </a:lvl9pPr>
          </a:lstStyle>
          <a:p>
            <a:fld id="{AD1D1349-391B-44DC-865F-5996B3E40F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Wortmarke Mercedes-Benz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96000" y="6613200"/>
            <a:ext cx="1188000" cy="1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56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739" r:id="rId2"/>
    <p:sldLayoutId id="2147483740" r:id="rId3"/>
    <p:sldLayoutId id="2147483741" r:id="rId4"/>
    <p:sldLayoutId id="2147483742" r:id="rId5"/>
    <p:sldLayoutId id="2147483719" r:id="rId6"/>
    <p:sldLayoutId id="2147483664" r:id="rId7"/>
    <p:sldLayoutId id="2147483737" r:id="rId8"/>
    <p:sldLayoutId id="2147483735" r:id="rId9"/>
    <p:sldLayoutId id="2147483736" r:id="rId10"/>
    <p:sldLayoutId id="2147483722" r:id="rId11"/>
    <p:sldLayoutId id="2147483705" r:id="rId12"/>
    <p:sldLayoutId id="2147483706" r:id="rId13"/>
    <p:sldLayoutId id="2147483701" r:id="rId14"/>
    <p:sldLayoutId id="2147483702" r:id="rId15"/>
    <p:sldLayoutId id="2147483691" r:id="rId16"/>
    <p:sldLayoutId id="2147483693" r:id="rId17"/>
    <p:sldLayoutId id="2147483695" r:id="rId18"/>
    <p:sldLayoutId id="2147483685" r:id="rId19"/>
    <p:sldLayoutId id="2147483708" r:id="rId20"/>
    <p:sldLayoutId id="2147483686" r:id="rId21"/>
    <p:sldLayoutId id="2147483687" r:id="rId22"/>
    <p:sldLayoutId id="2147483715" r:id="rId23"/>
    <p:sldLayoutId id="2147483716" r:id="rId24"/>
    <p:sldLayoutId id="2147483730" r:id="rId25"/>
    <p:sldLayoutId id="2147483723" r:id="rId26"/>
    <p:sldLayoutId id="2147483676" r:id="rId27"/>
    <p:sldLayoutId id="2147483677" r:id="rId28"/>
    <p:sldLayoutId id="2147483724" r:id="rId2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3814" rtl="0" eaLnBrk="1" latinLnBrk="0" hangingPunct="1">
        <a:spcBef>
          <a:spcPts val="0"/>
        </a:spcBef>
        <a:buFont typeface="+mj-lt"/>
        <a:buNone/>
        <a:defRPr sz="2999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+mj-lt"/>
        <a:buNone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781" indent="-341781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738000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8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814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8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5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3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349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25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3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17,85 // 8,32"/>
          <p:cNvCxnSpPr/>
          <p:nvPr userDrawn="1"/>
        </p:nvCxnSpPr>
        <p:spPr bwMode="black">
          <a:xfrm>
            <a:off x="-467757" y="64261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black">
          <a:xfrm>
            <a:off x="395083" y="368300"/>
            <a:ext cx="11404800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black">
          <a:xfrm>
            <a:off x="395082" y="1511300"/>
            <a:ext cx="11404800" cy="4996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6" name="Fußzeilenplatzhalter 4"/>
          <p:cNvSpPr>
            <a:spLocks noGrp="1"/>
          </p:cNvSpPr>
          <p:nvPr userDrawn="1">
            <p:ph type="ftr" sz="quarter" idx="3"/>
          </p:nvPr>
        </p:nvSpPr>
        <p:spPr bwMode="black">
          <a:xfrm>
            <a:off x="3576536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999"/>
            </a:lvl2pPr>
            <a:lvl3pPr marL="0" indent="0" algn="r">
              <a:spcBef>
                <a:spcPts val="0"/>
              </a:spcBef>
              <a:defRPr sz="999"/>
            </a:lvl3pPr>
            <a:lvl4pPr marL="0" indent="0" algn="r">
              <a:spcBef>
                <a:spcPts val="0"/>
              </a:spcBef>
              <a:defRPr sz="999"/>
            </a:lvl4pPr>
            <a:lvl5pPr marL="0" indent="0" algn="r">
              <a:spcBef>
                <a:spcPts val="0"/>
              </a:spcBef>
              <a:defRPr sz="999"/>
            </a:lvl5pPr>
            <a:lvl6pPr marL="0" indent="0" algn="r">
              <a:spcBef>
                <a:spcPts val="0"/>
              </a:spcBef>
              <a:defRPr sz="999"/>
            </a:lvl6pPr>
            <a:lvl7pPr marL="0" indent="0" algn="r">
              <a:spcBef>
                <a:spcPts val="0"/>
              </a:spcBef>
              <a:defRPr sz="999"/>
            </a:lvl7pPr>
            <a:lvl8pPr marL="0" indent="0" algn="r">
              <a:spcBef>
                <a:spcPts val="0"/>
              </a:spcBef>
              <a:defRPr sz="999"/>
            </a:lvl8pPr>
            <a:lvl9pPr marL="0" indent="0" algn="r">
              <a:spcBef>
                <a:spcPts val="0"/>
              </a:spcBef>
              <a:defRPr sz="999"/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5"/>
          <p:cNvSpPr>
            <a:spLocks noGrp="1"/>
          </p:cNvSpPr>
          <p:nvPr userDrawn="1">
            <p:ph type="sldNum" sz="quarter" idx="4"/>
          </p:nvPr>
        </p:nvSpPr>
        <p:spPr bwMode="black">
          <a:xfrm>
            <a:off x="11794659" y="6552000"/>
            <a:ext cx="32383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999"/>
            </a:lvl2pPr>
            <a:lvl3pPr marL="0" indent="0" algn="l">
              <a:spcBef>
                <a:spcPts val="0"/>
              </a:spcBef>
              <a:defRPr sz="999"/>
            </a:lvl3pPr>
            <a:lvl4pPr marL="0" indent="0" algn="l">
              <a:spcBef>
                <a:spcPts val="0"/>
              </a:spcBef>
              <a:defRPr sz="999"/>
            </a:lvl4pPr>
            <a:lvl5pPr marL="0" indent="0" algn="l">
              <a:spcBef>
                <a:spcPts val="0"/>
              </a:spcBef>
              <a:defRPr sz="999"/>
            </a:lvl5pPr>
            <a:lvl6pPr marL="0" indent="0" algn="l">
              <a:spcBef>
                <a:spcPts val="0"/>
              </a:spcBef>
              <a:defRPr sz="999"/>
            </a:lvl6pPr>
            <a:lvl7pPr marL="0" indent="0" algn="l">
              <a:spcBef>
                <a:spcPts val="0"/>
              </a:spcBef>
              <a:defRPr sz="999"/>
            </a:lvl7pPr>
            <a:lvl8pPr marL="0" indent="0" algn="l">
              <a:spcBef>
                <a:spcPts val="0"/>
              </a:spcBef>
              <a:defRPr sz="999"/>
            </a:lvl8pPr>
            <a:lvl9pPr marL="0" indent="0" algn="l">
              <a:spcBef>
                <a:spcPts val="0"/>
              </a:spcBef>
              <a:defRPr sz="999"/>
            </a:lvl9pPr>
          </a:lstStyle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2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58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Wortmarke Mercedes-Benz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96000" y="6613200"/>
            <a:ext cx="1188000" cy="1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77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3814" rtl="0" eaLnBrk="1" latinLnBrk="0" hangingPunct="1">
        <a:spcBef>
          <a:spcPts val="0"/>
        </a:spcBef>
        <a:buFont typeface="+mj-lt"/>
        <a:buNone/>
        <a:defRPr sz="2999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+mj-lt"/>
        <a:buNone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781" indent="-341781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814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8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5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3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349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25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17,85 // 8,32"/>
          <p:cNvCxnSpPr/>
          <p:nvPr userDrawn="1"/>
        </p:nvCxnSpPr>
        <p:spPr bwMode="black">
          <a:xfrm>
            <a:off x="-467757" y="64261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black">
          <a:xfrm>
            <a:off x="395083" y="368300"/>
            <a:ext cx="11404800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black">
          <a:xfrm>
            <a:off x="395082" y="1511300"/>
            <a:ext cx="11404800" cy="4996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6" name="Fußzeilenplatzhalter 4"/>
          <p:cNvSpPr>
            <a:spLocks noGrp="1"/>
          </p:cNvSpPr>
          <p:nvPr userDrawn="1">
            <p:ph type="ftr" sz="quarter" idx="3"/>
          </p:nvPr>
        </p:nvSpPr>
        <p:spPr bwMode="black">
          <a:xfrm>
            <a:off x="3576536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999"/>
            </a:lvl2pPr>
            <a:lvl3pPr marL="0" indent="0" algn="r">
              <a:spcBef>
                <a:spcPts val="0"/>
              </a:spcBef>
              <a:defRPr sz="999"/>
            </a:lvl3pPr>
            <a:lvl4pPr marL="0" indent="0" algn="r">
              <a:spcBef>
                <a:spcPts val="0"/>
              </a:spcBef>
              <a:defRPr sz="999"/>
            </a:lvl4pPr>
            <a:lvl5pPr marL="0" indent="0" algn="r">
              <a:spcBef>
                <a:spcPts val="0"/>
              </a:spcBef>
              <a:defRPr sz="999"/>
            </a:lvl5pPr>
            <a:lvl6pPr marL="0" indent="0" algn="r">
              <a:spcBef>
                <a:spcPts val="0"/>
              </a:spcBef>
              <a:defRPr sz="999"/>
            </a:lvl6pPr>
            <a:lvl7pPr marL="0" indent="0" algn="r">
              <a:spcBef>
                <a:spcPts val="0"/>
              </a:spcBef>
              <a:defRPr sz="999"/>
            </a:lvl7pPr>
            <a:lvl8pPr marL="0" indent="0" algn="r">
              <a:spcBef>
                <a:spcPts val="0"/>
              </a:spcBef>
              <a:defRPr sz="999"/>
            </a:lvl8pPr>
            <a:lvl9pPr marL="0" indent="0" algn="r">
              <a:spcBef>
                <a:spcPts val="0"/>
              </a:spcBef>
              <a:defRPr sz="999"/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5"/>
          <p:cNvSpPr>
            <a:spLocks noGrp="1"/>
          </p:cNvSpPr>
          <p:nvPr userDrawn="1">
            <p:ph type="sldNum" sz="quarter" idx="4"/>
          </p:nvPr>
        </p:nvSpPr>
        <p:spPr bwMode="black">
          <a:xfrm>
            <a:off x="11794659" y="6552000"/>
            <a:ext cx="32383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999"/>
            </a:lvl2pPr>
            <a:lvl3pPr marL="0" indent="0" algn="l">
              <a:spcBef>
                <a:spcPts val="0"/>
              </a:spcBef>
              <a:defRPr sz="999"/>
            </a:lvl3pPr>
            <a:lvl4pPr marL="0" indent="0" algn="l">
              <a:spcBef>
                <a:spcPts val="0"/>
              </a:spcBef>
              <a:defRPr sz="999"/>
            </a:lvl4pPr>
            <a:lvl5pPr marL="0" indent="0" algn="l">
              <a:spcBef>
                <a:spcPts val="0"/>
              </a:spcBef>
              <a:defRPr sz="999"/>
            </a:lvl5pPr>
            <a:lvl6pPr marL="0" indent="0" algn="l">
              <a:spcBef>
                <a:spcPts val="0"/>
              </a:spcBef>
              <a:defRPr sz="999"/>
            </a:lvl6pPr>
            <a:lvl7pPr marL="0" indent="0" algn="l">
              <a:spcBef>
                <a:spcPts val="0"/>
              </a:spcBef>
              <a:defRPr sz="999"/>
            </a:lvl7pPr>
            <a:lvl8pPr marL="0" indent="0" algn="l">
              <a:spcBef>
                <a:spcPts val="0"/>
              </a:spcBef>
              <a:defRPr sz="999"/>
            </a:lvl8pPr>
            <a:lvl9pPr marL="0" indent="0" algn="l">
              <a:spcBef>
                <a:spcPts val="0"/>
              </a:spcBef>
              <a:defRPr sz="999"/>
            </a:lvl9pPr>
          </a:lstStyle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2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58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Wortmarke Mercedes-Benz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96000" y="6613200"/>
            <a:ext cx="1188000" cy="1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56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3814" rtl="0" eaLnBrk="1" latinLnBrk="0" hangingPunct="1">
        <a:spcBef>
          <a:spcPts val="0"/>
        </a:spcBef>
        <a:buFont typeface="+mj-lt"/>
        <a:buNone/>
        <a:defRPr sz="2999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+mj-lt"/>
        <a:buNone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781" indent="-341781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814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8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5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3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349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25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17,85 // 8,32"/>
          <p:cNvCxnSpPr/>
          <p:nvPr/>
        </p:nvCxnSpPr>
        <p:spPr bwMode="black">
          <a:xfrm>
            <a:off x="-467757" y="64261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">
          <a:xfrm>
            <a:off x="395083" y="368300"/>
            <a:ext cx="11404800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black">
          <a:xfrm>
            <a:off x="395082" y="1511300"/>
            <a:ext cx="11404800" cy="4996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 bwMode="black">
          <a:xfrm>
            <a:off x="3576536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999"/>
            </a:lvl2pPr>
            <a:lvl3pPr marL="0" indent="0" algn="r">
              <a:spcBef>
                <a:spcPts val="0"/>
              </a:spcBef>
              <a:defRPr sz="999"/>
            </a:lvl3pPr>
            <a:lvl4pPr marL="0" indent="0" algn="r">
              <a:spcBef>
                <a:spcPts val="0"/>
              </a:spcBef>
              <a:defRPr sz="999"/>
            </a:lvl4pPr>
            <a:lvl5pPr marL="0" indent="0" algn="r">
              <a:spcBef>
                <a:spcPts val="0"/>
              </a:spcBef>
              <a:defRPr sz="999"/>
            </a:lvl5pPr>
            <a:lvl6pPr marL="0" indent="0" algn="r">
              <a:spcBef>
                <a:spcPts val="0"/>
              </a:spcBef>
              <a:defRPr sz="999"/>
            </a:lvl6pPr>
            <a:lvl7pPr marL="0" indent="0" algn="r">
              <a:spcBef>
                <a:spcPts val="0"/>
              </a:spcBef>
              <a:defRPr sz="999"/>
            </a:lvl7pPr>
            <a:lvl8pPr marL="0" indent="0" algn="r">
              <a:spcBef>
                <a:spcPts val="0"/>
              </a:spcBef>
              <a:defRPr sz="999"/>
            </a:lvl8pPr>
            <a:lvl9pPr marL="0" indent="0" algn="r">
              <a:spcBef>
                <a:spcPts val="0"/>
              </a:spcBef>
              <a:defRPr sz="999"/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 bwMode="black">
          <a:xfrm>
            <a:off x="11794659" y="6552000"/>
            <a:ext cx="32383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999"/>
            </a:lvl2pPr>
            <a:lvl3pPr marL="0" indent="0" algn="l">
              <a:spcBef>
                <a:spcPts val="0"/>
              </a:spcBef>
              <a:defRPr sz="999"/>
            </a:lvl3pPr>
            <a:lvl4pPr marL="0" indent="0" algn="l">
              <a:spcBef>
                <a:spcPts val="0"/>
              </a:spcBef>
              <a:defRPr sz="999"/>
            </a:lvl4pPr>
            <a:lvl5pPr marL="0" indent="0" algn="l">
              <a:spcBef>
                <a:spcPts val="0"/>
              </a:spcBef>
              <a:defRPr sz="999"/>
            </a:lvl5pPr>
            <a:lvl6pPr marL="0" indent="0" algn="l">
              <a:spcBef>
                <a:spcPts val="0"/>
              </a:spcBef>
              <a:defRPr sz="999"/>
            </a:lvl6pPr>
            <a:lvl7pPr marL="0" indent="0" algn="l">
              <a:spcBef>
                <a:spcPts val="0"/>
              </a:spcBef>
              <a:defRPr sz="999"/>
            </a:lvl7pPr>
            <a:lvl8pPr marL="0" indent="0" algn="l">
              <a:spcBef>
                <a:spcPts val="0"/>
              </a:spcBef>
              <a:defRPr sz="999"/>
            </a:lvl8pPr>
            <a:lvl9pPr marL="0" indent="0" algn="l">
              <a:spcBef>
                <a:spcPts val="0"/>
              </a:spcBef>
              <a:defRPr sz="999"/>
            </a:lvl9pPr>
          </a:lstStyle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2" name="Hinweis oben"/>
          <p:cNvGrpSpPr/>
          <p:nvPr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58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32,78 // 15,84"/>
          <p:cNvCxnSpPr/>
          <p:nvPr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1,1 // 15,84"/>
          <p:cNvCxnSpPr/>
          <p:nvPr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17,85 // 8,32"/>
          <p:cNvCxnSpPr/>
          <p:nvPr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4,2 // 5,33"/>
          <p:cNvCxnSpPr/>
          <p:nvPr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1,02 // 8,5"/>
          <p:cNvCxnSpPr/>
          <p:nvPr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17,85 // 8,32"/>
          <p:cNvCxnSpPr/>
          <p:nvPr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4,2 // 5,33"/>
          <p:cNvCxnSpPr/>
          <p:nvPr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1,02 // 8,5"/>
          <p:cNvCxnSpPr/>
          <p:nvPr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Wortmarke Mercedes-Benz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96000" y="6613200"/>
            <a:ext cx="1188000" cy="1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99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3814" rtl="0" eaLnBrk="1" latinLnBrk="0" hangingPunct="1">
        <a:spcBef>
          <a:spcPts val="0"/>
        </a:spcBef>
        <a:buFont typeface="+mj-lt"/>
        <a:buNone/>
        <a:defRPr sz="2999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+mj-lt"/>
        <a:buNone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781" indent="-341781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814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8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5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3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349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25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17,85 // 8,32"/>
          <p:cNvCxnSpPr/>
          <p:nvPr userDrawn="1"/>
        </p:nvCxnSpPr>
        <p:spPr bwMode="black">
          <a:xfrm>
            <a:off x="-467757" y="64261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black">
          <a:xfrm>
            <a:off x="395083" y="368300"/>
            <a:ext cx="11404800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black">
          <a:xfrm>
            <a:off x="395082" y="1511300"/>
            <a:ext cx="11404800" cy="4996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6" name="Fußzeilenplatzhalter 4"/>
          <p:cNvSpPr>
            <a:spLocks noGrp="1"/>
          </p:cNvSpPr>
          <p:nvPr userDrawn="1">
            <p:ph type="ftr" sz="quarter" idx="3"/>
          </p:nvPr>
        </p:nvSpPr>
        <p:spPr bwMode="black">
          <a:xfrm>
            <a:off x="3576536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999"/>
            </a:lvl2pPr>
            <a:lvl3pPr marL="0" indent="0" algn="r">
              <a:spcBef>
                <a:spcPts val="0"/>
              </a:spcBef>
              <a:defRPr sz="999"/>
            </a:lvl3pPr>
            <a:lvl4pPr marL="0" indent="0" algn="r">
              <a:spcBef>
                <a:spcPts val="0"/>
              </a:spcBef>
              <a:defRPr sz="999"/>
            </a:lvl4pPr>
            <a:lvl5pPr marL="0" indent="0" algn="r">
              <a:spcBef>
                <a:spcPts val="0"/>
              </a:spcBef>
              <a:defRPr sz="999"/>
            </a:lvl5pPr>
            <a:lvl6pPr marL="0" indent="0" algn="r">
              <a:spcBef>
                <a:spcPts val="0"/>
              </a:spcBef>
              <a:defRPr sz="999"/>
            </a:lvl6pPr>
            <a:lvl7pPr marL="0" indent="0" algn="r">
              <a:spcBef>
                <a:spcPts val="0"/>
              </a:spcBef>
              <a:defRPr sz="999"/>
            </a:lvl7pPr>
            <a:lvl8pPr marL="0" indent="0" algn="r">
              <a:spcBef>
                <a:spcPts val="0"/>
              </a:spcBef>
              <a:defRPr sz="999"/>
            </a:lvl8pPr>
            <a:lvl9pPr marL="0" indent="0" algn="r">
              <a:spcBef>
                <a:spcPts val="0"/>
              </a:spcBef>
              <a:defRPr sz="999"/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5"/>
          <p:cNvSpPr>
            <a:spLocks noGrp="1"/>
          </p:cNvSpPr>
          <p:nvPr userDrawn="1">
            <p:ph type="sldNum" sz="quarter" idx="4"/>
          </p:nvPr>
        </p:nvSpPr>
        <p:spPr bwMode="black">
          <a:xfrm>
            <a:off x="11794659" y="6552000"/>
            <a:ext cx="32383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999"/>
            </a:lvl2pPr>
            <a:lvl3pPr marL="0" indent="0" algn="l">
              <a:spcBef>
                <a:spcPts val="0"/>
              </a:spcBef>
              <a:defRPr sz="999"/>
            </a:lvl3pPr>
            <a:lvl4pPr marL="0" indent="0" algn="l">
              <a:spcBef>
                <a:spcPts val="0"/>
              </a:spcBef>
              <a:defRPr sz="999"/>
            </a:lvl4pPr>
            <a:lvl5pPr marL="0" indent="0" algn="l">
              <a:spcBef>
                <a:spcPts val="0"/>
              </a:spcBef>
              <a:defRPr sz="999"/>
            </a:lvl5pPr>
            <a:lvl6pPr marL="0" indent="0" algn="l">
              <a:spcBef>
                <a:spcPts val="0"/>
              </a:spcBef>
              <a:defRPr sz="999"/>
            </a:lvl6pPr>
            <a:lvl7pPr marL="0" indent="0" algn="l">
              <a:spcBef>
                <a:spcPts val="0"/>
              </a:spcBef>
              <a:defRPr sz="999"/>
            </a:lvl7pPr>
            <a:lvl8pPr marL="0" indent="0" algn="l">
              <a:spcBef>
                <a:spcPts val="0"/>
              </a:spcBef>
              <a:defRPr sz="999"/>
            </a:lvl8pPr>
            <a:lvl9pPr marL="0" indent="0" algn="l">
              <a:spcBef>
                <a:spcPts val="0"/>
              </a:spcBef>
              <a:defRPr sz="999"/>
            </a:lvl9pPr>
          </a:lstStyle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2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58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Wortmarke Mercedes-Benz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96000" y="6613200"/>
            <a:ext cx="1188000" cy="1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5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3814" rtl="0" eaLnBrk="1" latinLnBrk="0" hangingPunct="1">
        <a:spcBef>
          <a:spcPts val="0"/>
        </a:spcBef>
        <a:buFont typeface="+mj-lt"/>
        <a:buNone/>
        <a:defRPr sz="2999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+mj-lt"/>
        <a:buNone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781" indent="-341781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814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8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5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3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349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25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17,85 // 8,32"/>
          <p:cNvCxnSpPr/>
          <p:nvPr userDrawn="1"/>
        </p:nvCxnSpPr>
        <p:spPr bwMode="black">
          <a:xfrm>
            <a:off x="-467757" y="64261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black">
          <a:xfrm>
            <a:off x="395083" y="368300"/>
            <a:ext cx="11404800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black">
          <a:xfrm>
            <a:off x="395082" y="1511300"/>
            <a:ext cx="11404800" cy="4996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6" name="Fußzeilenplatzhalter 4"/>
          <p:cNvSpPr>
            <a:spLocks noGrp="1"/>
          </p:cNvSpPr>
          <p:nvPr userDrawn="1">
            <p:ph type="ftr" sz="quarter" idx="3"/>
          </p:nvPr>
        </p:nvSpPr>
        <p:spPr bwMode="black">
          <a:xfrm>
            <a:off x="3576536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999"/>
            </a:lvl2pPr>
            <a:lvl3pPr marL="0" indent="0" algn="r">
              <a:spcBef>
                <a:spcPts val="0"/>
              </a:spcBef>
              <a:defRPr sz="999"/>
            </a:lvl3pPr>
            <a:lvl4pPr marL="0" indent="0" algn="r">
              <a:spcBef>
                <a:spcPts val="0"/>
              </a:spcBef>
              <a:defRPr sz="999"/>
            </a:lvl4pPr>
            <a:lvl5pPr marL="0" indent="0" algn="r">
              <a:spcBef>
                <a:spcPts val="0"/>
              </a:spcBef>
              <a:defRPr sz="999"/>
            </a:lvl5pPr>
            <a:lvl6pPr marL="0" indent="0" algn="r">
              <a:spcBef>
                <a:spcPts val="0"/>
              </a:spcBef>
              <a:defRPr sz="999"/>
            </a:lvl6pPr>
            <a:lvl7pPr marL="0" indent="0" algn="r">
              <a:spcBef>
                <a:spcPts val="0"/>
              </a:spcBef>
              <a:defRPr sz="999"/>
            </a:lvl7pPr>
            <a:lvl8pPr marL="0" indent="0" algn="r">
              <a:spcBef>
                <a:spcPts val="0"/>
              </a:spcBef>
              <a:defRPr sz="999"/>
            </a:lvl8pPr>
            <a:lvl9pPr marL="0" indent="0" algn="r">
              <a:spcBef>
                <a:spcPts val="0"/>
              </a:spcBef>
              <a:defRPr sz="999"/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5"/>
          <p:cNvSpPr>
            <a:spLocks noGrp="1"/>
          </p:cNvSpPr>
          <p:nvPr userDrawn="1">
            <p:ph type="sldNum" sz="quarter" idx="4"/>
          </p:nvPr>
        </p:nvSpPr>
        <p:spPr bwMode="black">
          <a:xfrm>
            <a:off x="11794659" y="6552000"/>
            <a:ext cx="32383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999"/>
            </a:lvl2pPr>
            <a:lvl3pPr marL="0" indent="0" algn="l">
              <a:spcBef>
                <a:spcPts val="0"/>
              </a:spcBef>
              <a:defRPr sz="999"/>
            </a:lvl3pPr>
            <a:lvl4pPr marL="0" indent="0" algn="l">
              <a:spcBef>
                <a:spcPts val="0"/>
              </a:spcBef>
              <a:defRPr sz="999"/>
            </a:lvl4pPr>
            <a:lvl5pPr marL="0" indent="0" algn="l">
              <a:spcBef>
                <a:spcPts val="0"/>
              </a:spcBef>
              <a:defRPr sz="999"/>
            </a:lvl5pPr>
            <a:lvl6pPr marL="0" indent="0" algn="l">
              <a:spcBef>
                <a:spcPts val="0"/>
              </a:spcBef>
              <a:defRPr sz="999"/>
            </a:lvl6pPr>
            <a:lvl7pPr marL="0" indent="0" algn="l">
              <a:spcBef>
                <a:spcPts val="0"/>
              </a:spcBef>
              <a:defRPr sz="999"/>
            </a:lvl7pPr>
            <a:lvl8pPr marL="0" indent="0" algn="l">
              <a:spcBef>
                <a:spcPts val="0"/>
              </a:spcBef>
              <a:defRPr sz="999"/>
            </a:lvl8pPr>
            <a:lvl9pPr marL="0" indent="0" algn="l">
              <a:spcBef>
                <a:spcPts val="0"/>
              </a:spcBef>
              <a:defRPr sz="999"/>
            </a:lvl9pPr>
          </a:lstStyle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2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58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Wortmarke Mercedes-Benz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96000" y="6613200"/>
            <a:ext cx="1188000" cy="1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55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3814" rtl="0" eaLnBrk="1" latinLnBrk="0" hangingPunct="1">
        <a:spcBef>
          <a:spcPts val="0"/>
        </a:spcBef>
        <a:buFont typeface="+mj-lt"/>
        <a:buNone/>
        <a:defRPr sz="2999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+mj-lt"/>
        <a:buNone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781" indent="-341781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814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8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5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3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349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25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3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17,85 // 8,32"/>
          <p:cNvCxnSpPr/>
          <p:nvPr userDrawn="1"/>
        </p:nvCxnSpPr>
        <p:spPr bwMode="black">
          <a:xfrm>
            <a:off x="-467757" y="64261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black">
          <a:xfrm>
            <a:off x="395083" y="368300"/>
            <a:ext cx="11404800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on two lines in </a:t>
            </a:r>
            <a:r>
              <a:rPr lang="en-US" noProof="0" dirty="0" err="1" smtClean="0"/>
              <a:t>CorpoA</a:t>
            </a:r>
            <a:r>
              <a:rPr lang="en-US" noProof="0" dirty="0" smtClean="0"/>
              <a:t> (Headings) 30 pt. </a:t>
            </a:r>
            <a:br>
              <a:rPr lang="en-US" noProof="0" dirty="0" smtClean="0"/>
            </a:br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black">
          <a:xfrm>
            <a:off x="395082" y="1511300"/>
            <a:ext cx="11404800" cy="4996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(Body), 20 pt. </a:t>
            </a:r>
            <a:r>
              <a:rPr lang="en-US" dirty="0" smtClean="0"/>
              <a:t>// for bullets: Home // Paragraph// Increase/Decrease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6" name="Fußzeilenplatzhalter 4"/>
          <p:cNvSpPr>
            <a:spLocks noGrp="1"/>
          </p:cNvSpPr>
          <p:nvPr userDrawn="1">
            <p:ph type="ftr" sz="quarter" idx="3"/>
          </p:nvPr>
        </p:nvSpPr>
        <p:spPr bwMode="black">
          <a:xfrm>
            <a:off x="3576536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999"/>
            </a:lvl2pPr>
            <a:lvl3pPr marL="0" indent="0" algn="r">
              <a:spcBef>
                <a:spcPts val="0"/>
              </a:spcBef>
              <a:defRPr sz="999"/>
            </a:lvl3pPr>
            <a:lvl4pPr marL="0" indent="0" algn="r">
              <a:spcBef>
                <a:spcPts val="0"/>
              </a:spcBef>
              <a:defRPr sz="999"/>
            </a:lvl4pPr>
            <a:lvl5pPr marL="0" indent="0" algn="r">
              <a:spcBef>
                <a:spcPts val="0"/>
              </a:spcBef>
              <a:defRPr sz="999"/>
            </a:lvl5pPr>
            <a:lvl6pPr marL="0" indent="0" algn="r">
              <a:spcBef>
                <a:spcPts val="0"/>
              </a:spcBef>
              <a:defRPr sz="999"/>
            </a:lvl6pPr>
            <a:lvl7pPr marL="0" indent="0" algn="r">
              <a:spcBef>
                <a:spcPts val="0"/>
              </a:spcBef>
              <a:defRPr sz="999"/>
            </a:lvl7pPr>
            <a:lvl8pPr marL="0" indent="0" algn="r">
              <a:spcBef>
                <a:spcPts val="0"/>
              </a:spcBef>
              <a:defRPr sz="999"/>
            </a:lvl8pPr>
            <a:lvl9pPr marL="0" indent="0" algn="r">
              <a:spcBef>
                <a:spcPts val="0"/>
              </a:spcBef>
              <a:defRPr sz="999"/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title in CorpoS (Body) 10 pt | Department | Date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oliennummernplatzhalter 5"/>
          <p:cNvSpPr>
            <a:spLocks noGrp="1"/>
          </p:cNvSpPr>
          <p:nvPr userDrawn="1">
            <p:ph type="sldNum" sz="quarter" idx="4"/>
          </p:nvPr>
        </p:nvSpPr>
        <p:spPr bwMode="black">
          <a:xfrm>
            <a:off x="11794659" y="6552000"/>
            <a:ext cx="32383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+mj-lt"/>
              <a:buNone/>
              <a:defRPr sz="999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999"/>
            </a:lvl2pPr>
            <a:lvl3pPr marL="0" indent="0" algn="l">
              <a:spcBef>
                <a:spcPts val="0"/>
              </a:spcBef>
              <a:defRPr sz="999"/>
            </a:lvl3pPr>
            <a:lvl4pPr marL="0" indent="0" algn="l">
              <a:spcBef>
                <a:spcPts val="0"/>
              </a:spcBef>
              <a:defRPr sz="999"/>
            </a:lvl4pPr>
            <a:lvl5pPr marL="0" indent="0" algn="l">
              <a:spcBef>
                <a:spcPts val="0"/>
              </a:spcBef>
              <a:defRPr sz="999"/>
            </a:lvl5pPr>
            <a:lvl6pPr marL="0" indent="0" algn="l">
              <a:spcBef>
                <a:spcPts val="0"/>
              </a:spcBef>
              <a:defRPr sz="999"/>
            </a:lvl6pPr>
            <a:lvl7pPr marL="0" indent="0" algn="l">
              <a:spcBef>
                <a:spcPts val="0"/>
              </a:spcBef>
              <a:defRPr sz="999"/>
            </a:lvl7pPr>
            <a:lvl8pPr marL="0" indent="0" algn="l">
              <a:spcBef>
                <a:spcPts val="0"/>
              </a:spcBef>
              <a:defRPr sz="999"/>
            </a:lvl8pPr>
            <a:lvl9pPr marL="0" indent="0" algn="l">
              <a:spcBef>
                <a:spcPts val="0"/>
              </a:spcBef>
              <a:defRPr sz="999"/>
            </a:lvl9pPr>
          </a:lstStyle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2" name="Hinweis oben"/>
          <p:cNvGrpSpPr/>
          <p:nvPr userDrawn="1"/>
        </p:nvGrpSpPr>
        <p:grpSpPr bwMode="black">
          <a:xfrm>
            <a:off x="395081" y="-468001"/>
            <a:ext cx="11400250" cy="360000"/>
            <a:chOff x="395287" y="-468000"/>
            <a:chExt cx="11406188" cy="360000"/>
          </a:xfrm>
        </p:grpSpPr>
        <p:cxnSp>
          <p:nvCxnSpPr>
            <p:cNvPr id="58" name="32,78 // 15,84"/>
            <p:cNvCxnSpPr/>
            <p:nvPr userDrawn="1"/>
          </p:nvCxnSpPr>
          <p:spPr bwMode="black">
            <a:xfrm>
              <a:off x="11801475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,1 // 15,84"/>
            <p:cNvCxnSpPr/>
            <p:nvPr userDrawn="1"/>
          </p:nvCxnSpPr>
          <p:spPr bwMode="black">
            <a:xfrm>
              <a:off x="395287" y="-468000"/>
              <a:ext cx="0" cy="360000"/>
            </a:xfrm>
            <a:prstGeom prst="line">
              <a:avLst/>
            </a:prstGeom>
            <a:ln w="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32,78 // 15,84"/>
          <p:cNvCxnSpPr/>
          <p:nvPr userDrawn="1"/>
        </p:nvCxnSpPr>
        <p:spPr bwMode="black">
          <a:xfrm>
            <a:off x="11795331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1,1 // 15,84"/>
          <p:cNvCxnSpPr/>
          <p:nvPr userDrawn="1"/>
        </p:nvCxnSpPr>
        <p:spPr bwMode="black">
          <a:xfrm>
            <a:off x="395082" y="6965999"/>
            <a:ext cx="0" cy="36000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17,85 // 8,32"/>
          <p:cNvCxnSpPr/>
          <p:nvPr userDrawn="1"/>
        </p:nvCxnSpPr>
        <p:spPr bwMode="black">
          <a:xfrm>
            <a:off x="12303153" y="6429376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4,2 // 5,33"/>
          <p:cNvCxnSpPr/>
          <p:nvPr userDrawn="1"/>
        </p:nvCxnSpPr>
        <p:spPr bwMode="black">
          <a:xfrm>
            <a:off x="12303156" y="150653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1,02 // 8,5"/>
          <p:cNvCxnSpPr/>
          <p:nvPr userDrawn="1"/>
        </p:nvCxnSpPr>
        <p:spPr bwMode="black">
          <a:xfrm>
            <a:off x="12298392" y="367505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17,85 // 8,32"/>
          <p:cNvCxnSpPr/>
          <p:nvPr userDrawn="1"/>
        </p:nvCxnSpPr>
        <p:spPr bwMode="black">
          <a:xfrm>
            <a:off x="-455571" y="6433248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4,2 // 5,33"/>
          <p:cNvCxnSpPr/>
          <p:nvPr userDrawn="1"/>
        </p:nvCxnSpPr>
        <p:spPr bwMode="black">
          <a:xfrm>
            <a:off x="-462995" y="1511999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1,02 // 8,5"/>
          <p:cNvCxnSpPr/>
          <p:nvPr userDrawn="1"/>
        </p:nvCxnSpPr>
        <p:spPr bwMode="black">
          <a:xfrm>
            <a:off x="-446045" y="362743"/>
            <a:ext cx="359813" cy="0"/>
          </a:xfrm>
          <a:prstGeom prst="line">
            <a:avLst/>
          </a:prstGeom>
          <a:ln w="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Wortmarke Mercedes-Benz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96000" y="6613200"/>
            <a:ext cx="1188000" cy="1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28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  <p:sldLayoutId id="2147483909" r:id="rId23"/>
    <p:sldLayoutId id="2147483910" r:id="rId24"/>
    <p:sldLayoutId id="2147483911" r:id="rId25"/>
    <p:sldLayoutId id="2147483912" r:id="rId26"/>
    <p:sldLayoutId id="2147483913" r:id="rId27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3814" rtl="0" eaLnBrk="1" latinLnBrk="0" hangingPunct="1">
        <a:spcBef>
          <a:spcPts val="0"/>
        </a:spcBef>
        <a:buFont typeface="+mj-lt"/>
        <a:buNone/>
        <a:defRPr sz="2999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+mj-lt"/>
        <a:buNone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1781" indent="-341781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9654" indent="-197873" algn="l" defTabSz="913814" rtl="0" eaLnBrk="1" latinLnBrk="0" hangingPunct="1">
        <a:lnSpc>
          <a:spcPct val="108000"/>
        </a:lnSpc>
        <a:spcBef>
          <a:spcPts val="0"/>
        </a:spcBef>
        <a:spcAft>
          <a:spcPts val="1007"/>
        </a:spcAft>
        <a:buFont typeface="Symbol" panose="05050102010706020507" pitchFamily="18" charset="2"/>
        <a:buChar char="-"/>
        <a:defRPr sz="1499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814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0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8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5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3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349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256" algn="l" defTabSz="91381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slideLayout" Target="../slideLayouts/slideLayout36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tags" Target="../tags/tag10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11" Type="http://schemas.microsoft.com/office/2007/relationships/diagramDrawing" Target="../diagrams/drawing1.xml"/><Relationship Id="rId5" Type="http://schemas.openxmlformats.org/officeDocument/2006/relationships/image" Target="../media/image13.emf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9.bin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6.pn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tags" Target="../tags/tag11.xml"/><Relationship Id="rId16" Type="http://schemas.openxmlformats.org/officeDocument/2006/relationships/diagramColors" Target="../diagrams/colors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11" Type="http://schemas.openxmlformats.org/officeDocument/2006/relationships/diagramColors" Target="../diagrams/colors3.xml"/><Relationship Id="rId5" Type="http://schemas.openxmlformats.org/officeDocument/2006/relationships/oleObject" Target="../embeddings/oleObject10.bin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notesSlide" Target="../notesSlides/notesSlide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Антимонопольный </a:t>
            </a:r>
            <a:r>
              <a:rPr lang="ru-RU" dirty="0" err="1" smtClean="0"/>
              <a:t>комплаенс</a:t>
            </a:r>
            <a:r>
              <a:rPr lang="ru-RU" dirty="0" smtClean="0"/>
              <a:t> как элемент корпоративного управления АО «Мерседес-</a:t>
            </a:r>
            <a:r>
              <a:rPr lang="ru-RU" dirty="0" err="1" smtClean="0"/>
              <a:t>Бенц</a:t>
            </a:r>
            <a:r>
              <a:rPr lang="ru-RU" dirty="0" smtClean="0"/>
              <a:t> РУС»</a:t>
            </a:r>
            <a:endParaRPr lang="en-US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dirty="0" smtClean="0"/>
              <a:t>Менеджер по корпоративному регулированию малотоннажных автомобилей </a:t>
            </a:r>
          </a:p>
          <a:p>
            <a:pPr lvl="0"/>
            <a:r>
              <a:rPr lang="ru-RU" dirty="0" smtClean="0"/>
              <a:t>АО «Мерседес-</a:t>
            </a:r>
            <a:r>
              <a:rPr lang="ru-RU" dirty="0" err="1" smtClean="0"/>
              <a:t>Бенц</a:t>
            </a:r>
            <a:r>
              <a:rPr lang="ru-RU" dirty="0" smtClean="0"/>
              <a:t> РУС»</a:t>
            </a:r>
          </a:p>
          <a:p>
            <a:pPr lvl="0"/>
            <a:r>
              <a:rPr lang="ru-RU" dirty="0" smtClean="0"/>
              <a:t>Екатерина Федорченко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1322" b="3132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2302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10277" y="0"/>
            <a:ext cx="12202278" cy="6858000"/>
            <a:chOff x="-960784" y="7357970"/>
            <a:chExt cx="12226957" cy="692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t="24533" r="32928" b="24706"/>
            <a:stretch/>
          </p:blipFill>
          <p:spPr>
            <a:xfrm>
              <a:off x="-960784" y="7357970"/>
              <a:ext cx="12216679" cy="691276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-950507" y="7357970"/>
              <a:ext cx="12216680" cy="6928681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46400" y="6552000"/>
            <a:ext cx="7848000" cy="306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LCM Vans| | 29.09.2018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84000" y="6552000"/>
            <a:ext cx="323830" cy="306000"/>
          </a:xfrm>
          <a:prstGeom prst="rect">
            <a:avLst/>
          </a:prstGeo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platzhalter 22"/>
          <p:cNvSpPr txBox="1">
            <a:spLocks/>
          </p:cNvSpPr>
          <p:nvPr/>
        </p:nvSpPr>
        <p:spPr bwMode="black">
          <a:xfrm>
            <a:off x="530337" y="167757"/>
            <a:ext cx="5505133" cy="220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 bwMode="black">
          <a:xfrm>
            <a:off x="242027" y="192073"/>
            <a:ext cx="11403888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814" rtl="0" eaLnBrk="1" latinLnBrk="0" hangingPunct="1">
              <a:spcBef>
                <a:spcPts val="0"/>
              </a:spcBef>
              <a:buFont typeface="+mj-lt"/>
              <a:buNone/>
              <a:defRPr sz="2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399868410"/>
              </p:ext>
            </p:extLst>
          </p:nvPr>
        </p:nvGraphicFramePr>
        <p:xfrm>
          <a:off x="839416" y="483347"/>
          <a:ext cx="5991813" cy="589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3635340696"/>
              </p:ext>
            </p:extLst>
          </p:nvPr>
        </p:nvGraphicFramePr>
        <p:xfrm>
          <a:off x="6831229" y="277894"/>
          <a:ext cx="4980235" cy="390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028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Graphic spid="3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2302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139750" y="0"/>
            <a:ext cx="12350439" cy="6938538"/>
            <a:chOff x="-960784" y="7357970"/>
            <a:chExt cx="12226957" cy="692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33" r="32928" b="24706"/>
            <a:stretch/>
          </p:blipFill>
          <p:spPr>
            <a:xfrm>
              <a:off x="-960784" y="7357970"/>
              <a:ext cx="12216679" cy="691276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-950507" y="7357970"/>
              <a:ext cx="12216680" cy="6928681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46400" y="6552000"/>
            <a:ext cx="7848000" cy="306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LCM Vans|  29.08.2018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84000" y="6552000"/>
            <a:ext cx="323830" cy="306000"/>
          </a:xfrm>
          <a:prstGeom prst="rect">
            <a:avLst/>
          </a:prstGeo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platzhalter 22"/>
          <p:cNvSpPr txBox="1">
            <a:spLocks/>
          </p:cNvSpPr>
          <p:nvPr/>
        </p:nvSpPr>
        <p:spPr bwMode="black">
          <a:xfrm>
            <a:off x="530337" y="167757"/>
            <a:ext cx="5505133" cy="220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 bwMode="black">
          <a:xfrm>
            <a:off x="242027" y="192073"/>
            <a:ext cx="11403888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814" rtl="0" eaLnBrk="1" latinLnBrk="0" hangingPunct="1">
              <a:spcBef>
                <a:spcPts val="0"/>
              </a:spcBef>
              <a:buFont typeface="+mj-lt"/>
              <a:buNone/>
              <a:defRPr sz="2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4" name="Block Arc 13"/>
          <p:cNvSpPr/>
          <p:nvPr/>
        </p:nvSpPr>
        <p:spPr>
          <a:xfrm>
            <a:off x="-21" y="87466"/>
            <a:ext cx="6667316" cy="6667316"/>
          </a:xfrm>
          <a:prstGeom prst="blockArc">
            <a:avLst>
              <a:gd name="adj1" fmla="val 18867383"/>
              <a:gd name="adj2" fmla="val 2886180"/>
              <a:gd name="adj3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5447928" y="587357"/>
            <a:ext cx="6036072" cy="584414"/>
            <a:chOff x="648465" y="442877"/>
            <a:chExt cx="5922693" cy="886216"/>
          </a:xfrm>
        </p:grpSpPr>
        <p:sp>
          <p:nvSpPr>
            <p:cNvPr id="16" name="Rectangle 15"/>
            <p:cNvSpPr/>
            <p:nvPr/>
          </p:nvSpPr>
          <p:spPr>
            <a:xfrm>
              <a:off x="648465" y="442877"/>
              <a:ext cx="5922693" cy="886216"/>
            </a:xfrm>
            <a:prstGeom prst="rect">
              <a:avLst/>
            </a:prstGeom>
            <a:solidFill>
              <a:srgbClr val="00ADEF"/>
            </a:solidFill>
            <a:ln cmpd="sng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  <a:softEdge rad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/>
                <a:t>Член совета директоров ответственный за </a:t>
              </a:r>
              <a:r>
                <a:rPr lang="ru-RU" dirty="0" err="1" smtClean="0"/>
                <a:t>комплаенс</a:t>
              </a:r>
              <a:r>
                <a:rPr lang="ru-RU" dirty="0" smtClean="0"/>
                <a:t> на уровне группы</a:t>
              </a:r>
              <a:endParaRPr lang="ru-RU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8465" y="442877"/>
              <a:ext cx="5922693" cy="886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43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952908" y="1582924"/>
            <a:ext cx="6036072" cy="5844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rgbClr val="003366"/>
                </a:solidFill>
              </a:rPr>
              <a:t>Вовлеченность и ответственность </a:t>
            </a:r>
            <a:r>
              <a:rPr lang="en-US" dirty="0">
                <a:solidFill>
                  <a:srgbClr val="003366"/>
                </a:solidFill>
              </a:rPr>
              <a:t>top &amp; middle management</a:t>
            </a:r>
            <a:endParaRPr lang="ru-RU" dirty="0">
              <a:solidFill>
                <a:srgbClr val="003366"/>
              </a:solidFill>
            </a:endParaRP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3906225480"/>
              </p:ext>
            </p:extLst>
          </p:nvPr>
        </p:nvGraphicFramePr>
        <p:xfrm>
          <a:off x="782352" y="1300398"/>
          <a:ext cx="4728096" cy="459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Rectangle 18"/>
          <p:cNvSpPr/>
          <p:nvPr/>
        </p:nvSpPr>
        <p:spPr>
          <a:xfrm>
            <a:off x="6031261" y="2605908"/>
            <a:ext cx="6036072" cy="584414"/>
          </a:xfrm>
          <a:prstGeom prst="rect">
            <a:avLst/>
          </a:prstGeom>
          <a:solidFill>
            <a:srgbClr val="003366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Кодекс этики,  применимый ко всей группе </a:t>
            </a:r>
            <a:r>
              <a:rPr lang="en-US" dirty="0"/>
              <a:t>worldwide</a:t>
            </a:r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6035470" y="3628892"/>
            <a:ext cx="6036072" cy="584414"/>
          </a:xfrm>
          <a:prstGeom prst="rect">
            <a:avLst/>
          </a:prstGeom>
          <a:solidFill>
            <a:srgbClr val="0082E6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Подчинение </a:t>
            </a:r>
            <a:r>
              <a:rPr lang="ru-RU" dirty="0" err="1"/>
              <a:t>комплаенс</a:t>
            </a:r>
            <a:r>
              <a:rPr lang="ru-RU" dirty="0"/>
              <a:t>-функции в штаб-квартиру группы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59786" y="4651876"/>
            <a:ext cx="6036072" cy="5844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Внедрение превентивного контроля в бизнес-процессы с правом вето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47928" y="5674860"/>
            <a:ext cx="6036072" cy="584414"/>
          </a:xfrm>
          <a:prstGeom prst="rect">
            <a:avLst/>
          </a:prstGeom>
          <a:solidFill>
            <a:srgbClr val="00ADE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Применение мер ответственности и последующая адаптация процессов</a:t>
            </a:r>
            <a:endParaRPr lang="ru-RU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441181619"/>
              </p:ext>
            </p:extLst>
          </p:nvPr>
        </p:nvGraphicFramePr>
        <p:xfrm>
          <a:off x="94275" y="148669"/>
          <a:ext cx="5263554" cy="90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760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31" grpId="0">
        <p:bldAsOne/>
      </p:bldGraphic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24533" r="32928" b="24706"/>
          <a:stretch/>
        </p:blipFill>
        <p:spPr>
          <a:xfrm>
            <a:off x="8773" y="0"/>
            <a:ext cx="12192021" cy="68422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46400" y="6552000"/>
            <a:ext cx="7848000" cy="306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Marketing communications | Van Board | 23.08.2018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84000" y="6552000"/>
            <a:ext cx="323830" cy="306000"/>
          </a:xfrm>
          <a:prstGeom prst="rect">
            <a:avLst/>
          </a:prstGeom>
        </p:spPr>
        <p:txBody>
          <a:bodyPr/>
          <a:lstStyle/>
          <a:p>
            <a:fld id="{AD1D1349-391B-44DC-865F-5996B3E40F2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extplatzhalter 22"/>
          <p:cNvSpPr txBox="1">
            <a:spLocks/>
          </p:cNvSpPr>
          <p:nvPr/>
        </p:nvSpPr>
        <p:spPr bwMode="black">
          <a:xfrm>
            <a:off x="530337" y="167757"/>
            <a:ext cx="5505133" cy="220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38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199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 bwMode="black">
          <a:xfrm>
            <a:off x="242027" y="192073"/>
            <a:ext cx="11403888" cy="1008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814" rtl="0" eaLnBrk="1" latinLnBrk="0" hangingPunct="1">
              <a:spcBef>
                <a:spcPts val="0"/>
              </a:spcBef>
              <a:buFont typeface="+mj-lt"/>
              <a:buNone/>
              <a:defRPr sz="2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1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rcedes-Benz white">
  <a:themeElements>
    <a:clrScheme name="Mercedes-Benz white 2">
      <a:dk1>
        <a:srgbClr val="FFFFFF"/>
      </a:dk1>
      <a:lt1>
        <a:srgbClr val="000000"/>
      </a:lt1>
      <a:dk2>
        <a:srgbClr val="EAEAEA"/>
      </a:dk2>
      <a:lt2>
        <a:srgbClr val="B6BBC1"/>
      </a:lt2>
      <a:accent1>
        <a:srgbClr val="9E9E9E"/>
      </a:accent1>
      <a:accent2>
        <a:srgbClr val="E6E6E6"/>
      </a:accent2>
      <a:accent3>
        <a:srgbClr val="C8C8C8"/>
      </a:accent3>
      <a:accent4>
        <a:srgbClr val="707070"/>
      </a:accent4>
      <a:accent5>
        <a:srgbClr val="444444"/>
      </a:accent5>
      <a:accent6>
        <a:srgbClr val="00ADEF"/>
      </a:accent6>
      <a:hlink>
        <a:srgbClr val="00ADEF"/>
      </a:hlink>
      <a:folHlink>
        <a:srgbClr val="00ADEF"/>
      </a:folHlink>
    </a:clrScheme>
    <a:fontScheme name="© Mercedes-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Light Grey 100%">
      <a:srgbClr val="E6E6E6"/>
    </a:custClr>
    <a:custClr name="Light Grey +20 K">
      <a:srgbClr val="C8C8C8"/>
    </a:custClr>
    <a:custClr name="Light Grey +40 K">
      <a:srgbClr val="9E9E9E"/>
    </a:custClr>
    <a:custClr name="Light Grey +60 K">
      <a:srgbClr val="707070"/>
    </a:custClr>
    <a:custClr name="Light Grey +80 K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e Blue 100%">
      <a:srgbClr val="00ADEF"/>
    </a:custClr>
    <a:custClr name="Pure Blue +">
      <a:srgbClr val="0082E6"/>
    </a:custClr>
    <a:custClr name="Pure Blue ++">
      <a:srgbClr val="00336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ed">
      <a:srgbClr val="9F000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xmlns="" name="2018_MB_Vans_AS_presentation_EN_v2.potx" id="{90EC56AD-16F7-4068-BD42-3E699CA79197}" vid="{7468874C-FF29-4403-9495-4B4513BFD951}"/>
    </a:ext>
  </a:extLst>
</a:theme>
</file>

<file path=ppt/theme/theme10.xml><?xml version="1.0" encoding="utf-8"?>
<a:theme xmlns:a="http://schemas.openxmlformats.org/drawingml/2006/main" name="Larissa">
  <a:themeElements>
    <a:clrScheme name="Mercedes-Benz white 2">
      <a:dk1>
        <a:srgbClr val="FFFFFF"/>
      </a:dk1>
      <a:lt1>
        <a:srgbClr val="000000"/>
      </a:lt1>
      <a:dk2>
        <a:srgbClr val="EAEAEA"/>
      </a:dk2>
      <a:lt2>
        <a:srgbClr val="B6BBC1"/>
      </a:lt2>
      <a:accent1>
        <a:srgbClr val="9E9E9E"/>
      </a:accent1>
      <a:accent2>
        <a:srgbClr val="E6E6E6"/>
      </a:accent2>
      <a:accent3>
        <a:srgbClr val="C8C8C8"/>
      </a:accent3>
      <a:accent4>
        <a:srgbClr val="707070"/>
      </a:accent4>
      <a:accent5>
        <a:srgbClr val="444444"/>
      </a:accent5>
      <a:accent6>
        <a:srgbClr val="00ADEF"/>
      </a:accent6>
      <a:hlink>
        <a:srgbClr val="00ADEF"/>
      </a:hlink>
      <a:folHlink>
        <a:srgbClr val="00ADEF"/>
      </a:folHlink>
    </a:clrScheme>
    <a:fontScheme name="© Mercedes-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rcedes-Benz black">
  <a:themeElements>
    <a:clrScheme name="Mercedes-Benz black new 2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9E9E9E"/>
      </a:accent1>
      <a:accent2>
        <a:srgbClr val="E6E6E6"/>
      </a:accent2>
      <a:accent3>
        <a:srgbClr val="C8C8C8"/>
      </a:accent3>
      <a:accent4>
        <a:srgbClr val="707070"/>
      </a:accent4>
      <a:accent5>
        <a:srgbClr val="444444"/>
      </a:accent5>
      <a:accent6>
        <a:srgbClr val="00ADEF"/>
      </a:accent6>
      <a:hlink>
        <a:srgbClr val="00ADEF"/>
      </a:hlink>
      <a:folHlink>
        <a:srgbClr val="00ADEF"/>
      </a:folHlink>
    </a:clrScheme>
    <a:fontScheme name="© Mercedes-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Light Grey 100%">
      <a:srgbClr val="E6E6E6"/>
    </a:custClr>
    <a:custClr name="Light Grey +20 K">
      <a:srgbClr val="C8C8C8"/>
    </a:custClr>
    <a:custClr name="Light Grey +40 K">
      <a:srgbClr val="9E9E9E"/>
    </a:custClr>
    <a:custClr name="Light Grey +60 K">
      <a:srgbClr val="707070"/>
    </a:custClr>
    <a:custClr name="Light Grey +80 K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e Blue 100%">
      <a:srgbClr val="00ADEF"/>
    </a:custClr>
    <a:custClr name="Pure Blue +">
      <a:srgbClr val="0082E6"/>
    </a:custClr>
    <a:custClr name="Pure Blue ++">
      <a:srgbClr val="00336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ed">
      <a:srgbClr val="9F000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xmlns="" name="2018_MB_Vans_AS_presentation_EN_v2.potx" id="{90EC56AD-16F7-4068-BD42-3E699CA79197}" vid="{9B0C42C2-E2B2-4245-B4F8-7C461733EB25}"/>
    </a:ext>
  </a:extLst>
</a:theme>
</file>

<file path=ppt/theme/theme3.xml><?xml version="1.0" encoding="utf-8"?>
<a:theme xmlns:a="http://schemas.openxmlformats.org/drawingml/2006/main" name="2_PPT Master // Mercedes-Benz Vans  // 16x9 // black">
  <a:themeElements>
    <a:clrScheme name="Benutzerdefiniert 4">
      <a:dk1>
        <a:sysClr val="windowText" lastClr="000000"/>
      </a:dk1>
      <a:lt1>
        <a:sysClr val="window" lastClr="FFFFFF"/>
      </a:lt1>
      <a:dk2>
        <a:srgbClr val="B6BBC1"/>
      </a:dk2>
      <a:lt2>
        <a:srgbClr val="EAEAEA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 alte Schriften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lnSpc>
            <a:spcPct val="108000"/>
          </a:lnSpc>
          <a:spcAft>
            <a:spcPts val="1008"/>
          </a:spcAft>
          <a:defRPr sz="20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_16x9_Mercedes-Benz_EN_5a-Bug-Graustufen.potx" id="{37C35825-81E0-451D-89BA-1F7E4ADA7097}" vid="{4931FE1C-8209-488E-BA5E-C44370187EFC}"/>
    </a:ext>
  </a:extLst>
</a:theme>
</file>

<file path=ppt/theme/theme4.xml><?xml version="1.0" encoding="utf-8"?>
<a:theme xmlns:a="http://schemas.openxmlformats.org/drawingml/2006/main" name="3_PPT Master // Mercedes-Benz Vans  // 16x9 // black">
  <a:themeElements>
    <a:clrScheme name="Benutzerdefiniert 4">
      <a:dk1>
        <a:sysClr val="windowText" lastClr="000000"/>
      </a:dk1>
      <a:lt1>
        <a:sysClr val="window" lastClr="FFFFFF"/>
      </a:lt1>
      <a:dk2>
        <a:srgbClr val="B6BBC1"/>
      </a:dk2>
      <a:lt2>
        <a:srgbClr val="EAEAEA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 alte Schriften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lnSpc>
            <a:spcPct val="108000"/>
          </a:lnSpc>
          <a:spcAft>
            <a:spcPts val="1008"/>
          </a:spcAft>
          <a:defRPr sz="20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_16x9_Mercedes-Benz_EN_5a-Bug-Graustufen.potx" id="{37C35825-81E0-451D-89BA-1F7E4ADA7097}" vid="{4931FE1C-8209-488E-BA5E-C44370187EFC}"/>
    </a:ext>
  </a:extLst>
</a:theme>
</file>

<file path=ppt/theme/theme5.xml><?xml version="1.0" encoding="utf-8"?>
<a:theme xmlns:a="http://schemas.openxmlformats.org/drawingml/2006/main" name="4_PPT Master // Mercedes-Benz Vans  // 16x9 // black">
  <a:themeElements>
    <a:clrScheme name="Benutzerdefiniert 4">
      <a:dk1>
        <a:sysClr val="windowText" lastClr="000000"/>
      </a:dk1>
      <a:lt1>
        <a:sysClr val="window" lastClr="FFFFFF"/>
      </a:lt1>
      <a:dk2>
        <a:srgbClr val="B6BBC1"/>
      </a:dk2>
      <a:lt2>
        <a:srgbClr val="EAEAEA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 alte Schriften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lnSpc>
            <a:spcPct val="108000"/>
          </a:lnSpc>
          <a:spcAft>
            <a:spcPts val="1008"/>
          </a:spcAft>
          <a:defRPr sz="20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_16x9_Mercedes-Benz_EN_5a-Bug-Graustufen.potx" id="{37C35825-81E0-451D-89BA-1F7E4ADA7097}" vid="{4931FE1C-8209-488E-BA5E-C44370187EFC}"/>
    </a:ext>
  </a:extLst>
</a:theme>
</file>

<file path=ppt/theme/theme6.xml><?xml version="1.0" encoding="utf-8"?>
<a:theme xmlns:a="http://schemas.openxmlformats.org/drawingml/2006/main" name="5_PPT Master // Mercedes-Benz Vans  // 16x9 // black">
  <a:themeElements>
    <a:clrScheme name="Benutzerdefiniert 4">
      <a:dk1>
        <a:sysClr val="windowText" lastClr="000000"/>
      </a:dk1>
      <a:lt1>
        <a:sysClr val="window" lastClr="FFFFFF"/>
      </a:lt1>
      <a:dk2>
        <a:srgbClr val="B6BBC1"/>
      </a:dk2>
      <a:lt2>
        <a:srgbClr val="EAEAEA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 alte Schriften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lnSpc>
            <a:spcPct val="108000"/>
          </a:lnSpc>
          <a:spcAft>
            <a:spcPts val="1008"/>
          </a:spcAft>
          <a:defRPr sz="20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_16x9_Mercedes-Benz_EN_5a-Bug-Graustufen.potx" id="{37C35825-81E0-451D-89BA-1F7E4ADA7097}" vid="{4931FE1C-8209-488E-BA5E-C44370187EFC}"/>
    </a:ext>
  </a:extLst>
</a:theme>
</file>

<file path=ppt/theme/theme7.xml><?xml version="1.0" encoding="utf-8"?>
<a:theme xmlns:a="http://schemas.openxmlformats.org/drawingml/2006/main" name="PPT Master // Mercedes-Benz Vans  // 16x9 // black">
  <a:themeElements>
    <a:clrScheme name="Benutzerdefiniert 4">
      <a:dk1>
        <a:sysClr val="windowText" lastClr="000000"/>
      </a:dk1>
      <a:lt1>
        <a:sysClr val="window" lastClr="FFFFFF"/>
      </a:lt1>
      <a:dk2>
        <a:srgbClr val="B6BBC1"/>
      </a:dk2>
      <a:lt2>
        <a:srgbClr val="EAEAEA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 alte Schriften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lnSpc>
            <a:spcPct val="108000"/>
          </a:lnSpc>
          <a:spcAft>
            <a:spcPts val="1008"/>
          </a:spcAft>
          <a:defRPr sz="20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_16x9_Mercedes-Benz_EN_5a-Bug-Graustufen.potx" id="{37C35825-81E0-451D-89BA-1F7E4ADA7097}" vid="{4931FE1C-8209-488E-BA5E-C44370187EFC}"/>
    </a:ext>
  </a:extLst>
</a:theme>
</file>

<file path=ppt/theme/theme8.xml><?xml version="1.0" encoding="utf-8"?>
<a:theme xmlns:a="http://schemas.openxmlformats.org/drawingml/2006/main" name="6_PPT Master // Mercedes-Benz Vans  // 16x9 // black">
  <a:themeElements>
    <a:clrScheme name="Benutzerdefiniert 4">
      <a:dk1>
        <a:sysClr val="windowText" lastClr="000000"/>
      </a:dk1>
      <a:lt1>
        <a:sysClr val="window" lastClr="FFFFFF"/>
      </a:lt1>
      <a:dk2>
        <a:srgbClr val="B6BBC1"/>
      </a:dk2>
      <a:lt2>
        <a:srgbClr val="EAEAEA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-Benz alte Schriften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lnSpc>
            <a:spcPct val="108000"/>
          </a:lnSpc>
          <a:spcAft>
            <a:spcPts val="1008"/>
          </a:spcAft>
          <a:defRPr sz="20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_16x9_Mercedes-Benz_EN_5a-Bug-Graustufen.potx" id="{37C35825-81E0-451D-89BA-1F7E4ADA7097}" vid="{4931FE1C-8209-488E-BA5E-C44370187EFC}"/>
    </a:ext>
  </a:extLst>
</a:theme>
</file>

<file path=ppt/theme/theme9.xml><?xml version="1.0" encoding="utf-8"?>
<a:theme xmlns:a="http://schemas.openxmlformats.org/drawingml/2006/main" name="Larissa">
  <a:themeElements>
    <a:clrScheme name="Mercedes-Benz white 2">
      <a:dk1>
        <a:srgbClr val="FFFFFF"/>
      </a:dk1>
      <a:lt1>
        <a:srgbClr val="000000"/>
      </a:lt1>
      <a:dk2>
        <a:srgbClr val="EAEAEA"/>
      </a:dk2>
      <a:lt2>
        <a:srgbClr val="B6BBC1"/>
      </a:lt2>
      <a:accent1>
        <a:srgbClr val="9E9E9E"/>
      </a:accent1>
      <a:accent2>
        <a:srgbClr val="E6E6E6"/>
      </a:accent2>
      <a:accent3>
        <a:srgbClr val="C8C8C8"/>
      </a:accent3>
      <a:accent4>
        <a:srgbClr val="707070"/>
      </a:accent4>
      <a:accent5>
        <a:srgbClr val="444444"/>
      </a:accent5>
      <a:accent6>
        <a:srgbClr val="00ADEF"/>
      </a:accent6>
      <a:hlink>
        <a:srgbClr val="00ADEF"/>
      </a:hlink>
      <a:folHlink>
        <a:srgbClr val="00ADEF"/>
      </a:folHlink>
    </a:clrScheme>
    <a:fontScheme name="© Mercedes-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2018_MB_Vans_AS_presentation_EN</Template>
  <TotalTime>0</TotalTime>
  <Words>164</Words>
  <Application>Microsoft Office PowerPoint</Application>
  <PresentationFormat>Произвольный</PresentationFormat>
  <Paragraphs>35</Paragraphs>
  <Slides>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Mercedes-Benz white</vt:lpstr>
      <vt:lpstr>Mercedes-Benz black</vt:lpstr>
      <vt:lpstr>2_PPT Master // Mercedes-Benz Vans  // 16x9 // black</vt:lpstr>
      <vt:lpstr>3_PPT Master // Mercedes-Benz Vans  // 16x9 // black</vt:lpstr>
      <vt:lpstr>4_PPT Master // Mercedes-Benz Vans  // 16x9 // black</vt:lpstr>
      <vt:lpstr>5_PPT Master // Mercedes-Benz Vans  // 16x9 // black</vt:lpstr>
      <vt:lpstr>PPT Master // Mercedes-Benz Vans  // 16x9 // black</vt:lpstr>
      <vt:lpstr>6_PPT Master // Mercedes-Benz Vans  // 16x9 // black</vt:lpstr>
      <vt:lpstr>think-cell Slide</vt:lpstr>
      <vt:lpstr>Антимонопольный комплаенс как элемент корпоративного управления АО «Мерседес-Бенц РУС»</vt:lpstr>
      <vt:lpstr>Презентация PowerPoint</vt:lpstr>
      <vt:lpstr>Презентация PowerPoint</vt:lpstr>
      <vt:lpstr>Презентация PowerPoint</vt:lpstr>
    </vt:vector>
  </TitlesOfParts>
  <Company>Daimler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one line in CorpoA (Headings) 30 pt.</dc:title>
  <dc:creator>Ledeneva, Alena (137)</dc:creator>
  <cp:lastModifiedBy>Егорова Алла Сергеевна</cp:lastModifiedBy>
  <cp:revision>78</cp:revision>
  <dcterms:created xsi:type="dcterms:W3CDTF">2018-08-21T10:43:08Z</dcterms:created>
  <dcterms:modified xsi:type="dcterms:W3CDTF">2018-08-28T10:58:31Z</dcterms:modified>
</cp:coreProperties>
</file>